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Lst>
  <p:sldSz cy="5143500" cx="9144000"/>
  <p:notesSz cx="6858000" cy="9144000"/>
  <p:embeddedFontLst>
    <p:embeddedFont>
      <p:font typeface="Work Sans Medium"/>
      <p:regular r:id="rId35"/>
      <p:bold r:id="rId36"/>
      <p:italic r:id="rId37"/>
      <p:boldItalic r:id="rId38"/>
    </p:embeddedFont>
    <p:embeddedFont>
      <p:font typeface="Work Sans Light"/>
      <p:regular r:id="rId39"/>
      <p:bold r:id="rId40"/>
      <p:italic r:id="rId41"/>
      <p:boldItalic r:id="rId42"/>
    </p:embeddedFont>
    <p:embeddedFont>
      <p:font typeface="Work Sans"/>
      <p:regular r:id="rId43"/>
      <p:bold r:id="rId44"/>
      <p:italic r:id="rId45"/>
      <p:boldItalic r:id="rId46"/>
    </p:embeddedFont>
    <p:embeddedFont>
      <p:font typeface="Work Sans SemiBold"/>
      <p:regular r:id="rId47"/>
      <p:bold r:id="rId48"/>
      <p:italic r:id="rId49"/>
      <p:boldItalic r:id="rId50"/>
    </p:embeddedFont>
    <p:embeddedFont>
      <p:font typeface="Noto Sans Symbols"/>
      <p:regular r:id="rId51"/>
      <p:bold r:id="rId52"/>
    </p:embeddedFont>
    <p:embeddedFont>
      <p:font typeface="Open Sans"/>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guide id="3" pos="181">
          <p15:clr>
            <a:srgbClr val="747775"/>
          </p15:clr>
        </p15:guide>
        <p15:guide id="4" orient="horz" pos="733">
          <p15:clr>
            <a:srgbClr val="747775"/>
          </p15:clr>
        </p15:guide>
        <p15:guide id="5" orient="horz" pos="992">
          <p15:clr>
            <a:srgbClr val="747775"/>
          </p15:clr>
        </p15:guide>
        <p15:guide id="6" pos="256">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 pos="181"/>
        <p:guide pos="733" orient="horz"/>
        <p:guide pos="992" orient="horz"/>
        <p:guide pos="256"/>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WorkSansLight-bold.fntdata"/><Relationship Id="rId42" Type="http://schemas.openxmlformats.org/officeDocument/2006/relationships/font" Target="fonts/WorkSansLight-boldItalic.fntdata"/><Relationship Id="rId41" Type="http://schemas.openxmlformats.org/officeDocument/2006/relationships/font" Target="fonts/WorkSansLight-italic.fntdata"/><Relationship Id="rId44" Type="http://schemas.openxmlformats.org/officeDocument/2006/relationships/font" Target="fonts/WorkSans-bold.fntdata"/><Relationship Id="rId43" Type="http://schemas.openxmlformats.org/officeDocument/2006/relationships/font" Target="fonts/WorkSans-regular.fntdata"/><Relationship Id="rId46" Type="http://schemas.openxmlformats.org/officeDocument/2006/relationships/font" Target="fonts/WorkSans-boldItalic.fntdata"/><Relationship Id="rId45" Type="http://schemas.openxmlformats.org/officeDocument/2006/relationships/font" Target="fonts/WorkSans-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WorkSansSemiBold-bold.fntdata"/><Relationship Id="rId47" Type="http://schemas.openxmlformats.org/officeDocument/2006/relationships/font" Target="fonts/WorkSansSemiBold-regular.fntdata"/><Relationship Id="rId49" Type="http://schemas.openxmlformats.org/officeDocument/2006/relationships/font" Target="fonts/WorkSansSemi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font" Target="fonts/WorkSansMedium-regular.fntdata"/><Relationship Id="rId34" Type="http://schemas.openxmlformats.org/officeDocument/2006/relationships/slide" Target="slides/slide29.xml"/><Relationship Id="rId37" Type="http://schemas.openxmlformats.org/officeDocument/2006/relationships/font" Target="fonts/WorkSansMedium-italic.fntdata"/><Relationship Id="rId36" Type="http://schemas.openxmlformats.org/officeDocument/2006/relationships/font" Target="fonts/WorkSansMedium-bold.fntdata"/><Relationship Id="rId39" Type="http://schemas.openxmlformats.org/officeDocument/2006/relationships/font" Target="fonts/WorkSansLight-regular.fntdata"/><Relationship Id="rId38" Type="http://schemas.openxmlformats.org/officeDocument/2006/relationships/font" Target="fonts/WorkSansMedium-boldItalic.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NotoSansSymbols-regular.fntdata"/><Relationship Id="rId50" Type="http://schemas.openxmlformats.org/officeDocument/2006/relationships/font" Target="fonts/WorkSansSemiBold-boldItalic.fntdata"/><Relationship Id="rId53" Type="http://schemas.openxmlformats.org/officeDocument/2006/relationships/font" Target="fonts/OpenSans-regular.fntdata"/><Relationship Id="rId52" Type="http://schemas.openxmlformats.org/officeDocument/2006/relationships/font" Target="fonts/NotoSansSymbols-bold.fntdata"/><Relationship Id="rId11" Type="http://schemas.openxmlformats.org/officeDocument/2006/relationships/slide" Target="slides/slide6.xml"/><Relationship Id="rId55" Type="http://schemas.openxmlformats.org/officeDocument/2006/relationships/font" Target="fonts/OpenSans-italic.fntdata"/><Relationship Id="rId10" Type="http://schemas.openxmlformats.org/officeDocument/2006/relationships/slide" Target="slides/slide5.xml"/><Relationship Id="rId54" Type="http://schemas.openxmlformats.org/officeDocument/2006/relationships/font" Target="fonts/OpenSans-bold.fntdata"/><Relationship Id="rId13" Type="http://schemas.openxmlformats.org/officeDocument/2006/relationships/slide" Target="slides/slide8.xml"/><Relationship Id="rId12" Type="http://schemas.openxmlformats.org/officeDocument/2006/relationships/slide" Target="slides/slide7.xml"/><Relationship Id="rId56" Type="http://schemas.openxmlformats.org/officeDocument/2006/relationships/font" Target="fonts/OpenSans-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cma.org/salesforce-weekly-tv-series-dreamforce-conference-attendees/"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114dffaece0_0_52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200" u="none" cap="none" strike="noStrike">
              <a:solidFill>
                <a:schemeClr val="dk1"/>
              </a:solidFill>
              <a:latin typeface="Calibri"/>
              <a:ea typeface="Calibri"/>
              <a:cs typeface="Calibri"/>
              <a:sym typeface="Calibri"/>
            </a:endParaRPr>
          </a:p>
        </p:txBody>
      </p:sp>
      <p:sp>
        <p:nvSpPr>
          <p:cNvPr id="275" name="Google Shape;275;g114dffaece0_0_5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114da83e31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114da83e31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2d0824e7178_1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2d0824e7178_1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e4f0b7131d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2e4f0b7131d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2e4f0b7131d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2" name="Google Shape;402;g2e4f0b7131d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2e4f0b7131d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2e4f0b7131d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2e4f0b7131d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9" name="Google Shape;419;g2e4f0b7131d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e4f0b7131d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1" name="Google Shape;431;g2e4f0b7131d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2e4f0b7131d_0_7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2e4f0b7131d_0_7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2e4f0b7131d_0_7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2e4f0b7131d_0_7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e4f0b7131d_0_8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2e4f0b7131d_0_8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10e2792bcbb_0_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10e2792bcbb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e4f0b7131d_0_8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7" name="Google Shape;487;g2e4f0b7131d_0_8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2e4f0b7131d_0_8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2e4f0b7131d_0_8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9" name="Shape 509"/>
        <p:cNvGrpSpPr/>
        <p:nvPr/>
      </p:nvGrpSpPr>
      <p:grpSpPr>
        <a:xfrm>
          <a:off x="0" y="0"/>
          <a:ext cx="0" cy="0"/>
          <a:chOff x="0" y="0"/>
          <a:chExt cx="0" cy="0"/>
        </a:xfrm>
      </p:grpSpPr>
      <p:sp>
        <p:nvSpPr>
          <p:cNvPr id="510" name="Google Shape;510;g10816cfadc0_2_2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1" name="Google Shape;511;g10816cfadc0_2_2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g10e2792bcbb_0_22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10e2792bcbb_0_2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d0824e7178_1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d0824e7178_1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g10816cfadc0_2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1" name="Google Shape;541;g10816cfadc0_2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2e4f0b7131d_0_11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2e4f0b7131d_0_11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2e4f0b7131d_0_11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2e4f0b7131d_0_11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2e4f0b7131d_0_1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9" name="Google Shape;589;g2e4f0b7131d_0_1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10e26fb47e1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10e26fb47e1_0_1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10425835389_0_1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10425835389_0_1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1084d26d77d_0_27: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
        <p:nvSpPr>
          <p:cNvPr id="305" name="Google Shape;305;g1084d26d77d_0_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10e2792bcbb_0_20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10e2792bcbb_0_20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10425835389_0_310: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10425835389_0_3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10816cfadc0_2_47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10816cfadc0_2_47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fr"/>
              <a:t>** Underlined experiences are done through the swapcard platform </a:t>
            </a:r>
            <a:endParaRPr/>
          </a:p>
          <a:p>
            <a:pPr indent="0" lvl="0" marL="0" rtl="0" algn="l">
              <a:lnSpc>
                <a:spcPct val="100000"/>
              </a:lnSpc>
              <a:spcBef>
                <a:spcPts val="0"/>
              </a:spcBef>
              <a:spcAft>
                <a:spcPts val="0"/>
              </a:spcAft>
              <a:buClr>
                <a:schemeClr val="dk1"/>
              </a:buClr>
              <a:buSzPts val="1200"/>
              <a:buFont typeface="Calibri"/>
              <a:buNone/>
            </a:pPr>
            <a:r>
              <a:t/>
            </a:r>
            <a:endParaRPr/>
          </a:p>
          <a:p>
            <a:pPr indent="0" lvl="0" marL="0" rtl="0" algn="l">
              <a:lnSpc>
                <a:spcPct val="100000"/>
              </a:lnSpc>
              <a:spcBef>
                <a:spcPts val="0"/>
              </a:spcBef>
              <a:spcAft>
                <a:spcPts val="0"/>
              </a:spcAft>
              <a:buClr>
                <a:schemeClr val="dk1"/>
              </a:buClr>
              <a:buSzPts val="1200"/>
              <a:buFont typeface="Calibri"/>
              <a:buNone/>
            </a:pPr>
            <a:r>
              <a:rPr lang="fr"/>
              <a:t>Talking points + Story: </a:t>
            </a:r>
            <a:br>
              <a:rPr lang="fr"/>
            </a:br>
            <a:endParaRPr/>
          </a:p>
          <a:p>
            <a:pPr indent="-285750" lvl="0" marL="285750" rtl="0" algn="l">
              <a:lnSpc>
                <a:spcPct val="100000"/>
              </a:lnSpc>
              <a:spcBef>
                <a:spcPts val="0"/>
              </a:spcBef>
              <a:spcAft>
                <a:spcPts val="0"/>
              </a:spcAft>
              <a:buClr>
                <a:schemeClr val="dk1"/>
              </a:buClr>
              <a:buSzPts val="1200"/>
              <a:buFont typeface="Arial"/>
              <a:buChar char="•"/>
            </a:pPr>
            <a:r>
              <a:rPr b="1" i="0" lang="fr" sz="1800" u="none" strike="noStrike">
                <a:solidFill>
                  <a:srgbClr val="000000"/>
                </a:solidFill>
                <a:latin typeface="Calibri"/>
                <a:ea typeface="Calibri"/>
                <a:cs typeface="Calibri"/>
                <a:sym typeface="Calibri"/>
              </a:rPr>
              <a:t>Mail in/Virtual Registration for event occurs (7) days before start of onsite event – Event goes Live on Swapcard Platform:</a:t>
            </a:r>
            <a:endParaRPr/>
          </a:p>
          <a:p>
            <a:pPr indent="-285750" lvl="0" marL="285750" rtl="0" algn="l">
              <a:lnSpc>
                <a:spcPct val="100000"/>
              </a:lnSpc>
              <a:spcBef>
                <a:spcPts val="0"/>
              </a:spcBef>
              <a:spcAft>
                <a:spcPts val="0"/>
              </a:spcAft>
              <a:buClr>
                <a:schemeClr val="dk1"/>
              </a:buClr>
              <a:buSzPts val="1200"/>
              <a:buFont typeface="Arial"/>
              <a:buChar char="•"/>
            </a:pPr>
            <a:r>
              <a:rPr b="1" i="0" lang="fr" sz="1800" u="none" strike="noStrike">
                <a:solidFill>
                  <a:srgbClr val="000000"/>
                </a:solidFill>
                <a:latin typeface="Calibri"/>
                <a:ea typeface="Calibri"/>
                <a:cs typeface="Calibri"/>
                <a:sym typeface="Calibri"/>
              </a:rPr>
              <a:t>Receives welcome package event materials with QR code to download the app and access their digital badge (No Physical badge required, as your virtual badge exists within the mobile app) </a:t>
            </a:r>
            <a:endParaRPr/>
          </a:p>
          <a:p>
            <a:pPr indent="-285750" lvl="1" marL="74295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Curiosity will drive attendees to engage with platform – key interactions will be with headlining sponsors with large brand presence. </a:t>
            </a:r>
            <a:endParaRPr/>
          </a:p>
          <a:p>
            <a:pPr indent="-285750" lvl="1" marL="74295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Both DO &amp; IP attendees can begin to engage on the Swapcard app or web-browser based platform.</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IP can begin to identify other IP or BL targets they would like to meet onsite.</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At first log in DO audience have unique expereince or welcome to differentiate – Drive sharing of personalized experience via social. </a:t>
            </a:r>
            <a:endParaRPr/>
          </a:p>
          <a:p>
            <a:pPr indent="-209550" lvl="1" marL="742950" marR="0" rtl="0" algn="l">
              <a:lnSpc>
                <a:spcPct val="100000"/>
              </a:lnSpc>
              <a:spcBef>
                <a:spcPts val="0"/>
              </a:spcBef>
              <a:spcAft>
                <a:spcPts val="0"/>
              </a:spcAft>
              <a:buClr>
                <a:schemeClr val="dk1"/>
              </a:buClr>
              <a:buSzPts val="1200"/>
              <a:buFont typeface="Arial"/>
              <a:buNone/>
            </a:pPr>
            <a:r>
              <a:t/>
            </a:r>
            <a:endParaRPr b="0" i="0" sz="1800" u="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200"/>
              <a:buFont typeface="Arial"/>
              <a:buChar char="•"/>
            </a:pPr>
            <a:r>
              <a:rPr b="1" i="0" lang="fr" sz="1800" u="none" strike="noStrike">
                <a:solidFill>
                  <a:srgbClr val="000000"/>
                </a:solidFill>
                <a:latin typeface="Calibri"/>
                <a:ea typeface="Calibri"/>
                <a:cs typeface="Calibri"/>
                <a:sym typeface="Calibri"/>
              </a:rPr>
              <a:t>How to get the most ROI from your event (6) days before start onsite event:</a:t>
            </a:r>
            <a:endParaRPr/>
          </a:p>
          <a:p>
            <a:pPr indent="-285750" lvl="1" marL="742950" marR="0" rtl="0" algn="l">
              <a:lnSpc>
                <a:spcPct val="100000"/>
              </a:lnSpc>
              <a:spcBef>
                <a:spcPts val="0"/>
              </a:spcBef>
              <a:spcAft>
                <a:spcPts val="0"/>
              </a:spcAft>
              <a:buClr>
                <a:schemeClr val="dk1"/>
              </a:buClr>
              <a:buSzPts val="1200"/>
              <a:buFont typeface="Arial"/>
              <a:buChar char="•"/>
            </a:pPr>
            <a:r>
              <a:rPr b="0" i="0" lang="fr" u="none" strike="noStrike">
                <a:solidFill>
                  <a:srgbClr val="000000"/>
                </a:solidFill>
                <a:latin typeface="Calibri"/>
                <a:ea typeface="Calibri"/>
                <a:cs typeface="Calibri"/>
                <a:sym typeface="Calibri"/>
              </a:rPr>
              <a:t>Personalized for IP and DO audiences</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Drive that Swapcard is the bridge across IP/BL/DO audiences, and will be the only way to optimize ROI across all personas. </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Similar to the ‘Road To Dreamforce’ : </a:t>
            </a:r>
            <a:r>
              <a:rPr b="0" i="0" lang="fr" sz="1800" u="sng" strike="noStrike">
                <a:solidFill>
                  <a:srgbClr val="0563C1"/>
                </a:solidFill>
                <a:latin typeface="Calibri"/>
                <a:ea typeface="Calibri"/>
                <a:cs typeface="Calibri"/>
                <a:sym typeface="Calibri"/>
                <a:hlinkClick r:id="rId2">
                  <a:extLst>
                    <a:ext uri="{A12FA001-AC4F-418D-AE19-62706E023703}">
                      <ahyp:hlinkClr val="tx"/>
                    </a:ext>
                  </a:extLst>
                </a:hlinkClick>
              </a:rPr>
              <a:t>https://www.pcma.org/salesforce-weekly-tv-series-dreamforce-conference-attendees/</a:t>
            </a:r>
            <a:endParaRPr b="0" i="0" sz="1800" u="none" strike="noStrike">
              <a:solidFill>
                <a:srgbClr val="000000"/>
              </a:solidFill>
              <a:latin typeface="Calibri"/>
              <a:ea typeface="Calibri"/>
              <a:cs typeface="Calibri"/>
              <a:sym typeface="Calibri"/>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Nothing new for exhibitors/sponsors – This messaging has already been delivered to your key partners as part of a previous series to help assure success/onboarding. This session can be used as a final call to action for all key partners.</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Just like in a traditional event, Sponsor/Exhibitor meeting setting will be key, but unlike before where this was segmented, it would all occur through the platform, allowing those companies better trackable data YoY and visibility to full funnel touch points.</a:t>
            </a:r>
            <a:endParaRPr/>
          </a:p>
          <a:p>
            <a:pPr indent="-209550" lvl="1" marL="742950" marR="0" rtl="0" algn="l">
              <a:lnSpc>
                <a:spcPct val="100000"/>
              </a:lnSpc>
              <a:spcBef>
                <a:spcPts val="0"/>
              </a:spcBef>
              <a:spcAft>
                <a:spcPts val="0"/>
              </a:spcAft>
              <a:buClr>
                <a:schemeClr val="dk1"/>
              </a:buClr>
              <a:buSzPts val="1200"/>
              <a:buFont typeface="Arial"/>
              <a:buNone/>
            </a:pPr>
            <a:r>
              <a:t/>
            </a:r>
            <a:endParaRPr b="0" i="0" sz="1800" u="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200"/>
              <a:buFont typeface="Arial"/>
              <a:buChar char="•"/>
            </a:pPr>
            <a:r>
              <a:rPr b="1" i="0" lang="fr" sz="1800" u="none" strike="noStrike">
                <a:solidFill>
                  <a:srgbClr val="000000"/>
                </a:solidFill>
                <a:latin typeface="Calibri"/>
                <a:ea typeface="Calibri"/>
                <a:cs typeface="Calibri"/>
                <a:sym typeface="Calibri"/>
              </a:rPr>
              <a:t>Micro Community networking event (4) days before start of onsite event</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DO:</a:t>
            </a:r>
            <a:endParaRPr/>
          </a:p>
          <a:p>
            <a:pPr indent="-285750" lvl="2" marL="12001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Based off registration DO individuals placed into pods based off of unique interests/icebreakers/key goals</a:t>
            </a:r>
            <a:endParaRPr/>
          </a:p>
          <a:p>
            <a:pPr indent="-285750" lvl="2" marL="12001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Pods begin to share their interests of events, new innovations with the market, sponsors, or potentially group chats</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IP:</a:t>
            </a:r>
            <a:endParaRPr/>
          </a:p>
          <a:p>
            <a:pPr indent="-285750" lvl="2" marL="12001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Introduction to pods made on platform with virtual pre-meeting introductions. Onsite- there will be a pod meeting breaks throughout the event to help drive networking not only amongst the pod, but additional ‘similar minded’ IP/BL attendees met organically.</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Both Audiences:</a:t>
            </a:r>
            <a:endParaRPr/>
          </a:p>
          <a:p>
            <a:pPr indent="-285750" lvl="2" marL="12001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Allow for mixed groups of IP/BL and DO, to drive interaction among IP/BL/DO with common goals – promotion of minimally chat based engagements between personas during various sessions focused on common interests.</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Story:</a:t>
            </a:r>
            <a:endParaRPr/>
          </a:p>
          <a:p>
            <a:pPr indent="-285750" lvl="2" marL="12001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All engagements driven from pod-based networking will continue to optimize the AI portion of Swapcard. These behavioral tracking will allow better connections for both DO &amp; IP attendees</a:t>
            </a:r>
            <a:endParaRPr/>
          </a:p>
          <a:p>
            <a:pPr indent="-285750" lvl="2" marL="12001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Set the precedence that there is value amongst IP/BL/DO &amp; engagement which can occur even during onsite event based on the attendee profiles through Mobile to Web based chat.</a:t>
            </a:r>
            <a:endParaRPr/>
          </a:p>
          <a:p>
            <a:pPr indent="-285750" lvl="2" marL="12001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Chat function is the great equalizer across all personas throughout the event.</a:t>
            </a:r>
            <a:endParaRPr/>
          </a:p>
          <a:p>
            <a:pPr indent="-285750" lvl="2" marL="1200150" marR="0" rtl="0" algn="l">
              <a:lnSpc>
                <a:spcPct val="100000"/>
              </a:lnSpc>
              <a:spcBef>
                <a:spcPts val="0"/>
              </a:spcBef>
              <a:spcAft>
                <a:spcPts val="0"/>
              </a:spcAft>
              <a:buClr>
                <a:schemeClr val="dk1"/>
              </a:buClr>
              <a:buSzPts val="1200"/>
              <a:buFont typeface="Arial"/>
              <a:buChar char="•"/>
            </a:pPr>
            <a:r>
              <a:rPr b="1" i="0" lang="fr" sz="1800" u="none" strike="noStrike">
                <a:solidFill>
                  <a:srgbClr val="000000"/>
                </a:solidFill>
                <a:latin typeface="Calibri"/>
                <a:ea typeface="Calibri"/>
                <a:cs typeface="Calibri"/>
                <a:sym typeface="Calibri"/>
              </a:rPr>
              <a:t>**Exhibitor &amp; Sponsors focus their time and efforts leading up to the event engaging/meeting with DO audiences knowing their focus during on-site event will be IP. Main focus with IP audiences are meeting setting for onsite experience.  </a:t>
            </a:r>
            <a:endParaRPr/>
          </a:p>
          <a:p>
            <a:pPr indent="0" lvl="2" marL="914400" marR="0" rtl="0" algn="l">
              <a:lnSpc>
                <a:spcPct val="100000"/>
              </a:lnSpc>
              <a:spcBef>
                <a:spcPts val="0"/>
              </a:spcBef>
              <a:spcAft>
                <a:spcPts val="0"/>
              </a:spcAft>
              <a:buClr>
                <a:schemeClr val="dk1"/>
              </a:buClr>
              <a:buSzPts val="1200"/>
              <a:buFont typeface="Arial"/>
              <a:buNone/>
            </a:pPr>
            <a:r>
              <a:t/>
            </a:r>
            <a:endParaRPr b="1" i="0" sz="1800" u="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200"/>
              <a:buFont typeface="Arial"/>
              <a:buChar char="•"/>
            </a:pPr>
            <a:r>
              <a:rPr b="1" i="0" lang="fr" sz="1800" u="none" strike="noStrike">
                <a:solidFill>
                  <a:srgbClr val="000000"/>
                </a:solidFill>
                <a:latin typeface="Calibri"/>
                <a:ea typeface="Calibri"/>
                <a:cs typeface="Calibri"/>
                <a:sym typeface="Calibri"/>
              </a:rPr>
              <a:t>*GET HYPE KEYNOTE* (2) days before start of onsite event:</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DO/IP/BL: Get Hype Keynote has two key functions. First, is to drive sign ups from potential attendees to the DO track after seeing how incredible the content will be. Second, is to get both audiences actively engaging with content/other attendees no matter their ‘level of access’. Be sure to highlight questions/value from DO &amp; IP attendees during this keynote and set the tone for how best to engage with speakers/chat feature etc.</a:t>
            </a:r>
            <a:endParaRPr/>
          </a:p>
          <a:p>
            <a:pPr indent="-209550" lvl="1" marL="742950" marR="0" rtl="0" algn="l">
              <a:lnSpc>
                <a:spcPct val="100000"/>
              </a:lnSpc>
              <a:spcBef>
                <a:spcPts val="0"/>
              </a:spcBef>
              <a:spcAft>
                <a:spcPts val="0"/>
              </a:spcAft>
              <a:buClr>
                <a:schemeClr val="dk1"/>
              </a:buClr>
              <a:buSzPts val="1200"/>
              <a:buFont typeface="Arial"/>
              <a:buNone/>
            </a:pPr>
            <a:r>
              <a:t/>
            </a:r>
            <a:endParaRPr b="0" i="0" sz="1800" u="none" strike="noStrike">
              <a:solidFill>
                <a:srgbClr val="000000"/>
              </a:solidFill>
              <a:latin typeface="Calibri"/>
              <a:ea typeface="Calibri"/>
              <a:cs typeface="Calibri"/>
              <a:sym typeface="Calibri"/>
            </a:endParaRPr>
          </a:p>
          <a:p>
            <a:pPr indent="-285750" lvl="0" marL="285750" marR="0" rtl="0" algn="l">
              <a:lnSpc>
                <a:spcPct val="100000"/>
              </a:lnSpc>
              <a:spcBef>
                <a:spcPts val="0"/>
              </a:spcBef>
              <a:spcAft>
                <a:spcPts val="0"/>
              </a:spcAft>
              <a:buClr>
                <a:schemeClr val="dk1"/>
              </a:buClr>
              <a:buSzPts val="1200"/>
              <a:buFont typeface="Arial"/>
              <a:buChar char="•"/>
            </a:pPr>
            <a:r>
              <a:rPr b="1" i="0" lang="fr" sz="1800" u="none" strike="noStrike">
                <a:solidFill>
                  <a:srgbClr val="000000"/>
                </a:solidFill>
                <a:latin typeface="Calibri"/>
                <a:ea typeface="Calibri"/>
                <a:cs typeface="Calibri"/>
                <a:sym typeface="Calibri"/>
              </a:rPr>
              <a:t>Goal Setting/Targeted Requests:</a:t>
            </a:r>
            <a:endParaRPr/>
          </a:p>
          <a:p>
            <a:pPr indent="-285750" lvl="1" marL="7429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Heavy focus on educating the Attendee and Exhibitor/Sponsor on how to derive the most ROI from an event. Be sure to use past data from your virtual events, to show the potential value that exists amongst all audiences. </a:t>
            </a:r>
            <a:endParaRPr/>
          </a:p>
          <a:p>
            <a:pPr indent="-285750" lvl="2" marL="1200150" marR="0" rtl="0" algn="l">
              <a:lnSpc>
                <a:spcPct val="100000"/>
              </a:lnSpc>
              <a:spcBef>
                <a:spcPts val="0"/>
              </a:spcBef>
              <a:spcAft>
                <a:spcPts val="0"/>
              </a:spcAft>
              <a:buClr>
                <a:schemeClr val="dk1"/>
              </a:buClr>
              <a:buSzPts val="1200"/>
              <a:buFont typeface="Arial"/>
              <a:buChar char="•"/>
            </a:pPr>
            <a:r>
              <a:rPr b="0" i="0" lang="fr" sz="1800" u="none" strike="noStrike">
                <a:solidFill>
                  <a:srgbClr val="000000"/>
                </a:solidFill>
                <a:latin typeface="Calibri"/>
                <a:ea typeface="Calibri"/>
                <a:cs typeface="Calibri"/>
                <a:sym typeface="Calibri"/>
              </a:rPr>
              <a:t>Example: An attendee pre-event who is not on your (the exhibitor) target list clicks on multiple of your products and bookmarks 2-3. Immediately the exhibitor could identify this and assure their team targets onsite. </a:t>
            </a:r>
            <a:br>
              <a:rPr b="0" i="0" lang="fr" sz="1800" u="none" strike="noStrike">
                <a:solidFill>
                  <a:srgbClr val="000000"/>
                </a:solidFill>
                <a:latin typeface="Calibri"/>
                <a:ea typeface="Calibri"/>
                <a:cs typeface="Calibri"/>
                <a:sym typeface="Calibri"/>
              </a:rPr>
            </a:br>
            <a:r>
              <a:rPr b="0" i="0" lang="fr" sz="1800" u="none" strike="noStrike">
                <a:solidFill>
                  <a:srgbClr val="000000"/>
                </a:solidFill>
                <a:latin typeface="Calibri"/>
                <a:ea typeface="Calibri"/>
                <a:cs typeface="Calibri"/>
                <a:sym typeface="Calibri"/>
              </a:rPr>
              <a:t>	</a:t>
            </a:r>
            <a:endParaRPr/>
          </a:p>
          <a:p>
            <a:pPr indent="0" lvl="0" marL="228600" rtl="0" algn="l">
              <a:lnSpc>
                <a:spcPct val="100000"/>
              </a:lnSpc>
              <a:spcBef>
                <a:spcPts val="0"/>
              </a:spcBef>
              <a:spcAft>
                <a:spcPts val="0"/>
              </a:spcAft>
              <a:buSzPts val="1400"/>
              <a:buFont typeface="Arial"/>
              <a:buNone/>
            </a:pPr>
            <a:r>
              <a:t/>
            </a:r>
            <a:endParaRPr b="0" i="0" sz="1800" u="none" strike="noStrike">
              <a:solidFill>
                <a:srgbClr val="000000"/>
              </a:solidFill>
              <a:latin typeface="Noto Sans Symbols"/>
              <a:ea typeface="Noto Sans Symbols"/>
              <a:cs typeface="Noto Sans Symbols"/>
              <a:sym typeface="Noto Sans Symbols"/>
            </a:endParaRPr>
          </a:p>
          <a:p>
            <a:pPr indent="-209550" lvl="2" marL="1200150" marR="0" rtl="0" algn="l">
              <a:lnSpc>
                <a:spcPct val="100000"/>
              </a:lnSpc>
              <a:spcBef>
                <a:spcPts val="0"/>
              </a:spcBef>
              <a:spcAft>
                <a:spcPts val="0"/>
              </a:spcAft>
              <a:buClr>
                <a:schemeClr val="dk1"/>
              </a:buClr>
              <a:buSzPts val="1200"/>
              <a:buFont typeface="Arial"/>
              <a:buNone/>
            </a:pPr>
            <a:r>
              <a:t/>
            </a:r>
            <a:endParaRPr b="1" i="0" sz="1800" u="none" strike="noStrike">
              <a:solidFill>
                <a:srgbClr val="000000"/>
              </a:solidFill>
              <a:latin typeface="Calibri"/>
              <a:ea typeface="Calibri"/>
              <a:cs typeface="Calibri"/>
              <a:sym typeface="Calibri"/>
            </a:endParaRPr>
          </a:p>
          <a:p>
            <a:pPr indent="0" lvl="0" marL="228600" rtl="0" algn="l">
              <a:lnSpc>
                <a:spcPct val="100000"/>
              </a:lnSpc>
              <a:spcBef>
                <a:spcPts val="0"/>
              </a:spcBef>
              <a:spcAft>
                <a:spcPts val="0"/>
              </a:spcAft>
              <a:buSzPts val="1400"/>
              <a:buFont typeface="Arial"/>
              <a:buNone/>
            </a:pPr>
            <a:r>
              <a:t/>
            </a:r>
            <a:endParaRPr b="0" i="0" sz="1800" u="none" strike="noStrike">
              <a:solidFill>
                <a:srgbClr val="000000"/>
              </a:solidFill>
              <a:latin typeface="Noto Sans Symbols"/>
              <a:ea typeface="Noto Sans Symbols"/>
              <a:cs typeface="Noto Sans Symbols"/>
              <a:sym typeface="Noto Sans Symbols"/>
            </a:endParaRPr>
          </a:p>
          <a:p>
            <a:pPr indent="-209550" lvl="1" marL="742950" marR="0" rtl="0" algn="l">
              <a:lnSpc>
                <a:spcPct val="100000"/>
              </a:lnSpc>
              <a:spcBef>
                <a:spcPts val="0"/>
              </a:spcBef>
              <a:spcAft>
                <a:spcPts val="0"/>
              </a:spcAft>
              <a:buClr>
                <a:schemeClr val="dk1"/>
              </a:buClr>
              <a:buSzPts val="1200"/>
              <a:buFont typeface="Arial"/>
              <a:buNone/>
            </a:pPr>
            <a:r>
              <a:t/>
            </a:r>
            <a:endParaRPr b="0"/>
          </a:p>
          <a:p>
            <a:pPr indent="-228600" lvl="0" marL="457200" marR="0" rtl="0" algn="l">
              <a:lnSpc>
                <a:spcPct val="100000"/>
              </a:lnSpc>
              <a:spcBef>
                <a:spcPts val="0"/>
              </a:spcBef>
              <a:spcAft>
                <a:spcPts val="0"/>
              </a:spcAft>
              <a:buSzPts val="1400"/>
              <a:buNone/>
            </a:pPr>
            <a:br>
              <a:rPr lang="fr"/>
            </a:br>
            <a:endParaRPr b="0"/>
          </a:p>
          <a:p>
            <a:pPr indent="-228600" lvl="0" marL="457200" marR="0" rtl="0" algn="l">
              <a:lnSpc>
                <a:spcPct val="100000"/>
              </a:lnSpc>
              <a:spcBef>
                <a:spcPts val="0"/>
              </a:spcBef>
              <a:spcAft>
                <a:spcPts val="0"/>
              </a:spcAft>
              <a:buSzPts val="1400"/>
              <a:buNone/>
            </a:pPr>
            <a:br>
              <a:rPr lang="fr"/>
            </a:b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4" name="Shape 354"/>
        <p:cNvGrpSpPr/>
        <p:nvPr/>
      </p:nvGrpSpPr>
      <p:grpSpPr>
        <a:xfrm>
          <a:off x="0" y="0"/>
          <a:ext cx="0" cy="0"/>
          <a:chOff x="0" y="0"/>
          <a:chExt cx="0" cy="0"/>
        </a:xfrm>
      </p:grpSpPr>
      <p:sp>
        <p:nvSpPr>
          <p:cNvPr id="355" name="Google Shape;355;g10e2792bcbb_0_212:notes"/>
          <p:cNvSpPr txBox="1"/>
          <p:nvPr>
            <p:ph idx="1" type="body"/>
          </p:nvPr>
        </p:nvSpPr>
        <p:spPr>
          <a:xfrm>
            <a:off x="914400" y="4343400"/>
            <a:ext cx="50292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10e2792bcbb_0_2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101c9b3553b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101c9b3553b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0.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9.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 Id="rId3"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4.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2.png"/><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2.png"/><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BG Photo" type="title">
  <p:cSld name="TITLE">
    <p:bg>
      <p:bgPr>
        <a:gradFill>
          <a:gsLst>
            <a:gs pos="0">
              <a:srgbClr val="026D68"/>
            </a:gs>
            <a:gs pos="100000">
              <a:srgbClr val="2A4C5A"/>
            </a:gs>
          </a:gsLst>
          <a:lin ang="8100019" scaled="0"/>
        </a:gradFill>
      </p:bgPr>
    </p:bg>
    <p:spTree>
      <p:nvGrpSpPr>
        <p:cNvPr id="9" name="Shape 9"/>
        <p:cNvGrpSpPr/>
        <p:nvPr/>
      </p:nvGrpSpPr>
      <p:grpSpPr>
        <a:xfrm>
          <a:off x="0" y="0"/>
          <a:ext cx="0" cy="0"/>
          <a:chOff x="0" y="0"/>
          <a:chExt cx="0" cy="0"/>
        </a:xfrm>
      </p:grpSpPr>
      <p:sp>
        <p:nvSpPr>
          <p:cNvPr id="10" name="Google Shape;10;p2"/>
          <p:cNvSpPr/>
          <p:nvPr>
            <p:ph idx="2" type="pic"/>
          </p:nvPr>
        </p:nvSpPr>
        <p:spPr>
          <a:xfrm>
            <a:off x="2925400" y="0"/>
            <a:ext cx="6218700" cy="5143500"/>
          </a:xfrm>
          <a:prstGeom prst="rect">
            <a:avLst/>
          </a:prstGeom>
          <a:noFill/>
          <a:ln>
            <a:noFill/>
          </a:ln>
        </p:spPr>
      </p:sp>
      <p:sp>
        <p:nvSpPr>
          <p:cNvPr id="11" name="Google Shape;11;p2"/>
          <p:cNvSpPr/>
          <p:nvPr/>
        </p:nvSpPr>
        <p:spPr>
          <a:xfrm flipH="1" rot="10800000">
            <a:off x="17100" y="0"/>
            <a:ext cx="5927700" cy="5143500"/>
          </a:xfrm>
          <a:prstGeom prst="round1Rect">
            <a:avLst>
              <a:gd fmla="val 50000" name="adj"/>
            </a:avLst>
          </a:prstGeom>
          <a:gradFill>
            <a:gsLst>
              <a:gs pos="0">
                <a:srgbClr val="026D68"/>
              </a:gs>
              <a:gs pos="100000">
                <a:srgbClr val="2A4C5A"/>
              </a:gs>
            </a:gsLst>
            <a:lin ang="8100019" scaled="0"/>
          </a:gradFill>
          <a:ln>
            <a:noFill/>
          </a:ln>
          <a:effectLst>
            <a:outerShdw blurRad="628650" rotWithShape="0" algn="bl" dir="1020000" dist="219075">
              <a:schemeClr val="dk1">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61900" y="582050"/>
            <a:ext cx="4812000" cy="20526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4400"/>
              <a:buNone/>
              <a:defRPr sz="4400">
                <a:solidFill>
                  <a:schemeClr val="lt1"/>
                </a:solidFill>
              </a:defRPr>
            </a:lvl1pPr>
            <a:lvl2pPr lvl="1">
              <a:spcBef>
                <a:spcPts val="0"/>
              </a:spcBef>
              <a:spcAft>
                <a:spcPts val="0"/>
              </a:spcAft>
              <a:buSzPts val="4400"/>
              <a:buFont typeface="Work Sans Light"/>
              <a:buNone/>
              <a:defRPr sz="4400">
                <a:latin typeface="Work Sans Light"/>
                <a:ea typeface="Work Sans Light"/>
                <a:cs typeface="Work Sans Light"/>
                <a:sym typeface="Work Sans Light"/>
              </a:defRPr>
            </a:lvl2pPr>
            <a:lvl3pPr lvl="2">
              <a:spcBef>
                <a:spcPts val="0"/>
              </a:spcBef>
              <a:spcAft>
                <a:spcPts val="0"/>
              </a:spcAft>
              <a:buSzPts val="4400"/>
              <a:buFont typeface="Work Sans Light"/>
              <a:buNone/>
              <a:defRPr sz="4400">
                <a:latin typeface="Work Sans Light"/>
                <a:ea typeface="Work Sans Light"/>
                <a:cs typeface="Work Sans Light"/>
                <a:sym typeface="Work Sans Light"/>
              </a:defRPr>
            </a:lvl3pPr>
            <a:lvl4pPr lvl="3">
              <a:spcBef>
                <a:spcPts val="0"/>
              </a:spcBef>
              <a:spcAft>
                <a:spcPts val="0"/>
              </a:spcAft>
              <a:buSzPts val="4400"/>
              <a:buFont typeface="Work Sans Light"/>
              <a:buNone/>
              <a:defRPr sz="4400">
                <a:latin typeface="Work Sans Light"/>
                <a:ea typeface="Work Sans Light"/>
                <a:cs typeface="Work Sans Light"/>
                <a:sym typeface="Work Sans Light"/>
              </a:defRPr>
            </a:lvl4pPr>
            <a:lvl5pPr lvl="4">
              <a:spcBef>
                <a:spcPts val="0"/>
              </a:spcBef>
              <a:spcAft>
                <a:spcPts val="0"/>
              </a:spcAft>
              <a:buSzPts val="4400"/>
              <a:buFont typeface="Work Sans Light"/>
              <a:buNone/>
              <a:defRPr sz="4400">
                <a:latin typeface="Work Sans Light"/>
                <a:ea typeface="Work Sans Light"/>
                <a:cs typeface="Work Sans Light"/>
                <a:sym typeface="Work Sans Light"/>
              </a:defRPr>
            </a:lvl5pPr>
            <a:lvl6pPr lvl="5">
              <a:spcBef>
                <a:spcPts val="0"/>
              </a:spcBef>
              <a:spcAft>
                <a:spcPts val="0"/>
              </a:spcAft>
              <a:buSzPts val="4400"/>
              <a:buFont typeface="Work Sans Light"/>
              <a:buNone/>
              <a:defRPr sz="4400">
                <a:latin typeface="Work Sans Light"/>
                <a:ea typeface="Work Sans Light"/>
                <a:cs typeface="Work Sans Light"/>
                <a:sym typeface="Work Sans Light"/>
              </a:defRPr>
            </a:lvl6pPr>
            <a:lvl7pPr lvl="6">
              <a:spcBef>
                <a:spcPts val="0"/>
              </a:spcBef>
              <a:spcAft>
                <a:spcPts val="0"/>
              </a:spcAft>
              <a:buSzPts val="4400"/>
              <a:buFont typeface="Work Sans Light"/>
              <a:buNone/>
              <a:defRPr sz="4400">
                <a:latin typeface="Work Sans Light"/>
                <a:ea typeface="Work Sans Light"/>
                <a:cs typeface="Work Sans Light"/>
                <a:sym typeface="Work Sans Light"/>
              </a:defRPr>
            </a:lvl7pPr>
            <a:lvl8pPr lvl="7">
              <a:spcBef>
                <a:spcPts val="0"/>
              </a:spcBef>
              <a:spcAft>
                <a:spcPts val="0"/>
              </a:spcAft>
              <a:buSzPts val="4400"/>
              <a:buFont typeface="Work Sans Light"/>
              <a:buNone/>
              <a:defRPr sz="4400">
                <a:latin typeface="Work Sans Light"/>
                <a:ea typeface="Work Sans Light"/>
                <a:cs typeface="Work Sans Light"/>
                <a:sym typeface="Work Sans Light"/>
              </a:defRPr>
            </a:lvl8pPr>
            <a:lvl9pPr lvl="8">
              <a:spcBef>
                <a:spcPts val="0"/>
              </a:spcBef>
              <a:spcAft>
                <a:spcPts val="0"/>
              </a:spcAft>
              <a:buSzPts val="4400"/>
              <a:buFont typeface="Work Sans Light"/>
              <a:buNone/>
              <a:defRPr sz="4400">
                <a:latin typeface="Work Sans Light"/>
                <a:ea typeface="Work Sans Light"/>
                <a:cs typeface="Work Sans Light"/>
                <a:sym typeface="Work Sans Light"/>
              </a:defRPr>
            </a:lvl9pPr>
          </a:lstStyle>
          <a:p/>
        </p:txBody>
      </p:sp>
      <p:sp>
        <p:nvSpPr>
          <p:cNvPr id="13" name="Google Shape;13;p2"/>
          <p:cNvSpPr txBox="1"/>
          <p:nvPr>
            <p:ph idx="1" type="subTitle"/>
          </p:nvPr>
        </p:nvSpPr>
        <p:spPr>
          <a:xfrm>
            <a:off x="503100" y="2786463"/>
            <a:ext cx="6385800" cy="906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1pPr>
            <a:lvl2pPr lvl="1"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2pPr>
            <a:lvl3pPr lvl="2"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3pPr>
            <a:lvl4pPr lvl="3"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4pPr>
            <a:lvl5pPr lvl="4"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5pPr>
            <a:lvl6pPr lvl="5"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6pPr>
            <a:lvl7pPr lvl="6"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7pPr>
            <a:lvl8pPr lvl="7"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8pPr>
            <a:lvl9pPr lvl="8"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9pPr>
          </a:lstStyle>
          <a:p/>
        </p:txBody>
      </p:sp>
      <p:pic>
        <p:nvPicPr>
          <p:cNvPr id="14" name="Google Shape;14;p2"/>
          <p:cNvPicPr preferRelativeResize="0"/>
          <p:nvPr/>
        </p:nvPicPr>
        <p:blipFill rotWithShape="1">
          <a:blip r:embed="rId2">
            <a:alphaModFix/>
          </a:blip>
          <a:srcRect b="21605" l="0" r="0" t="21599"/>
          <a:stretch/>
        </p:blipFill>
        <p:spPr>
          <a:xfrm>
            <a:off x="169508" y="4319673"/>
            <a:ext cx="1877326" cy="416200"/>
          </a:xfrm>
          <a:prstGeom prst="rect">
            <a:avLst/>
          </a:prstGeom>
          <a:noFill/>
          <a:ln>
            <a:noFill/>
          </a:ln>
        </p:spPr>
      </p:pic>
      <p:sp>
        <p:nvSpPr>
          <p:cNvPr id="15" name="Google Shape;15;p2"/>
          <p:cNvSpPr txBox="1"/>
          <p:nvPr/>
        </p:nvSpPr>
        <p:spPr>
          <a:xfrm>
            <a:off x="255815" y="4672568"/>
            <a:ext cx="408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6CE0A6"/>
                </a:solidFill>
                <a:latin typeface="Work Sans"/>
                <a:ea typeface="Work Sans"/>
                <a:cs typeface="Work Sans"/>
                <a:sym typeface="Work Sans"/>
              </a:rPr>
              <a:t>All-in-One Event &amp; Community Platform</a:t>
            </a:r>
            <a:endParaRPr sz="1200">
              <a:solidFill>
                <a:srgbClr val="6CE0A6"/>
              </a:solidFill>
              <a:latin typeface="Work Sans"/>
              <a:ea typeface="Work Sans"/>
              <a:cs typeface="Work Sans"/>
              <a:sym typeface="Work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LANK Light">
  <p:cSld name="TITLE_1_3_1_1_1">
    <p:bg>
      <p:bgPr>
        <a:gradFill>
          <a:gsLst>
            <a:gs pos="0">
              <a:schemeClr val="accent5"/>
            </a:gs>
            <a:gs pos="50000">
              <a:schemeClr val="accent5"/>
            </a:gs>
            <a:gs pos="100000">
              <a:srgbClr val="E3E8F2"/>
            </a:gs>
          </a:gsLst>
          <a:lin ang="2700006" scaled="0"/>
        </a:gradFill>
      </p:bgPr>
    </p:bg>
    <p:spTree>
      <p:nvGrpSpPr>
        <p:cNvPr id="78" name="Shape 78"/>
        <p:cNvGrpSpPr/>
        <p:nvPr/>
      </p:nvGrpSpPr>
      <p:grpSpPr>
        <a:xfrm>
          <a:off x="0" y="0"/>
          <a:ext cx="0" cy="0"/>
          <a:chOff x="0" y="0"/>
          <a:chExt cx="0" cy="0"/>
        </a:xfrm>
      </p:grpSpPr>
      <p:sp>
        <p:nvSpPr>
          <p:cNvPr id="79" name="Google Shape;79;p11"/>
          <p:cNvSpPr/>
          <p:nvPr/>
        </p:nvSpPr>
        <p:spPr>
          <a:xfrm flipH="1" rot="10800000">
            <a:off x="17100" y="0"/>
            <a:ext cx="5927700" cy="5143500"/>
          </a:xfrm>
          <a:prstGeom prst="round1Rect">
            <a:avLst>
              <a:gd fmla="val 50000" name="adj"/>
            </a:avLst>
          </a:prstGeom>
          <a:gradFill>
            <a:gsLst>
              <a:gs pos="0">
                <a:schemeClr val="accent5"/>
              </a:gs>
              <a:gs pos="50000">
                <a:schemeClr val="accent5"/>
              </a:gs>
              <a:gs pos="100000">
                <a:srgbClr val="E3E8F2"/>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1"/>
          <p:cNvSpPr txBox="1"/>
          <p:nvPr>
            <p:ph type="ctrTitle"/>
          </p:nvPr>
        </p:nvSpPr>
        <p:spPr>
          <a:xfrm>
            <a:off x="255825" y="590600"/>
            <a:ext cx="4313400" cy="20526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dk2"/>
              </a:buClr>
              <a:buSzPts val="4000"/>
              <a:buNone/>
              <a:defRPr sz="4000">
                <a:solidFill>
                  <a:schemeClr val="dk2"/>
                </a:solidFill>
              </a:defRPr>
            </a:lvl1pPr>
            <a:lvl2pPr lvl="1"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2pPr>
            <a:lvl3pPr lvl="2"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3pPr>
            <a:lvl4pPr lvl="3"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4pPr>
            <a:lvl5pPr lvl="4"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5pPr>
            <a:lvl6pPr lvl="5"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6pPr>
            <a:lvl7pPr lvl="6"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7pPr>
            <a:lvl8pPr lvl="7"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8pPr>
            <a:lvl9pPr lvl="8"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9pPr>
          </a:lstStyle>
          <a:p/>
        </p:txBody>
      </p:sp>
      <p:sp>
        <p:nvSpPr>
          <p:cNvPr id="81" name="Google Shape;81;p11"/>
          <p:cNvSpPr txBox="1"/>
          <p:nvPr>
            <p:ph idx="1" type="subTitle"/>
          </p:nvPr>
        </p:nvSpPr>
        <p:spPr>
          <a:xfrm>
            <a:off x="297025" y="2795025"/>
            <a:ext cx="4313400" cy="906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1pPr>
            <a:lvl2pPr lvl="1"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2pPr>
            <a:lvl3pPr lvl="2"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3pPr>
            <a:lvl4pPr lvl="3"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4pPr>
            <a:lvl5pPr lvl="4"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5pPr>
            <a:lvl6pPr lvl="5"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6pPr>
            <a:lvl7pPr lvl="6"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7pPr>
            <a:lvl8pPr lvl="7"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8pPr>
            <a:lvl9pPr lvl="8"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9pPr>
          </a:lstStyle>
          <a:p/>
        </p:txBody>
      </p:sp>
      <p:pic>
        <p:nvPicPr>
          <p:cNvPr id="82" name="Google Shape;82;p11"/>
          <p:cNvPicPr preferRelativeResize="0"/>
          <p:nvPr/>
        </p:nvPicPr>
        <p:blipFill rotWithShape="1">
          <a:blip r:embed="rId2">
            <a:alphaModFix/>
          </a:blip>
          <a:srcRect b="21605" l="0" r="0" t="21599"/>
          <a:stretch/>
        </p:blipFill>
        <p:spPr>
          <a:xfrm>
            <a:off x="169508" y="4319673"/>
            <a:ext cx="1877326" cy="416200"/>
          </a:xfrm>
          <a:prstGeom prst="rect">
            <a:avLst/>
          </a:prstGeom>
          <a:noFill/>
          <a:ln>
            <a:noFill/>
          </a:ln>
        </p:spPr>
      </p:pic>
      <p:sp>
        <p:nvSpPr>
          <p:cNvPr id="83" name="Google Shape;83;p11"/>
          <p:cNvSpPr txBox="1"/>
          <p:nvPr/>
        </p:nvSpPr>
        <p:spPr>
          <a:xfrm>
            <a:off x="255815" y="4672568"/>
            <a:ext cx="408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026D68"/>
                </a:solidFill>
                <a:latin typeface="Work Sans"/>
                <a:ea typeface="Work Sans"/>
                <a:cs typeface="Work Sans"/>
                <a:sym typeface="Work Sans"/>
              </a:rPr>
              <a:t>All-in-One Event &amp; Community Platform</a:t>
            </a:r>
            <a:endParaRPr sz="1200">
              <a:solidFill>
                <a:srgbClr val="026D68"/>
              </a:solidFill>
              <a:latin typeface="Work Sans"/>
              <a:ea typeface="Work Sans"/>
              <a:cs typeface="Work Sans"/>
              <a:sym typeface="Work Sans"/>
            </a:endParaRPr>
          </a:p>
        </p:txBody>
      </p:sp>
      <p:pic>
        <p:nvPicPr>
          <p:cNvPr id="84" name="Google Shape;84;p11"/>
          <p:cNvPicPr preferRelativeResize="0"/>
          <p:nvPr/>
        </p:nvPicPr>
        <p:blipFill rotWithShape="1">
          <a:blip r:embed="rId3">
            <a:alphaModFix amt="19000"/>
          </a:blip>
          <a:srcRect b="40562" l="0" r="0" t="177"/>
          <a:stretch/>
        </p:blipFill>
        <p:spPr>
          <a:xfrm flipH="1" rot="10800000">
            <a:off x="5187875" y="-20574"/>
            <a:ext cx="4366724" cy="11852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Light 1">
  <p:cSld name="SECTION_HEADER_1">
    <p:bg>
      <p:bgPr>
        <a:blipFill>
          <a:blip r:embed="rId2">
            <a:alphaModFix/>
          </a:blip>
          <a:stretch>
            <a:fillRect/>
          </a:stretch>
        </a:blipFill>
      </p:bgPr>
    </p:bg>
    <p:spTree>
      <p:nvGrpSpPr>
        <p:cNvPr id="85" name="Shape 85"/>
        <p:cNvGrpSpPr/>
        <p:nvPr/>
      </p:nvGrpSpPr>
      <p:grpSpPr>
        <a:xfrm>
          <a:off x="0" y="0"/>
          <a:ext cx="0" cy="0"/>
          <a:chOff x="0" y="0"/>
          <a:chExt cx="0" cy="0"/>
        </a:xfrm>
      </p:grpSpPr>
      <p:sp>
        <p:nvSpPr>
          <p:cNvPr id="86" name="Google Shape;86;p12"/>
          <p:cNvSpPr txBox="1"/>
          <p:nvPr>
            <p:ph type="title"/>
          </p:nvPr>
        </p:nvSpPr>
        <p:spPr>
          <a:xfrm>
            <a:off x="311700" y="2090967"/>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accent4"/>
              </a:buClr>
              <a:buSzPts val="3600"/>
              <a:buNone/>
              <a:defRPr sz="3600">
                <a:solidFill>
                  <a:schemeClr val="accent4"/>
                </a:solidFill>
              </a:defRPr>
            </a:lvl1pPr>
            <a:lvl2pPr lvl="1" rtl="0" algn="ctr">
              <a:spcBef>
                <a:spcPts val="0"/>
              </a:spcBef>
              <a:spcAft>
                <a:spcPts val="0"/>
              </a:spcAft>
              <a:buClr>
                <a:schemeClr val="accent4"/>
              </a:buClr>
              <a:buSzPts val="3600"/>
              <a:buNone/>
              <a:defRPr sz="3600">
                <a:solidFill>
                  <a:schemeClr val="accent4"/>
                </a:solidFill>
              </a:defRPr>
            </a:lvl2pPr>
            <a:lvl3pPr lvl="2" rtl="0" algn="ctr">
              <a:spcBef>
                <a:spcPts val="0"/>
              </a:spcBef>
              <a:spcAft>
                <a:spcPts val="0"/>
              </a:spcAft>
              <a:buClr>
                <a:schemeClr val="accent4"/>
              </a:buClr>
              <a:buSzPts val="3600"/>
              <a:buNone/>
              <a:defRPr sz="3600">
                <a:solidFill>
                  <a:schemeClr val="accent4"/>
                </a:solidFill>
              </a:defRPr>
            </a:lvl3pPr>
            <a:lvl4pPr lvl="3" rtl="0" algn="ctr">
              <a:spcBef>
                <a:spcPts val="0"/>
              </a:spcBef>
              <a:spcAft>
                <a:spcPts val="0"/>
              </a:spcAft>
              <a:buClr>
                <a:schemeClr val="accent4"/>
              </a:buClr>
              <a:buSzPts val="3600"/>
              <a:buNone/>
              <a:defRPr sz="3600">
                <a:solidFill>
                  <a:schemeClr val="accent4"/>
                </a:solidFill>
              </a:defRPr>
            </a:lvl4pPr>
            <a:lvl5pPr lvl="4" rtl="0" algn="ctr">
              <a:spcBef>
                <a:spcPts val="0"/>
              </a:spcBef>
              <a:spcAft>
                <a:spcPts val="0"/>
              </a:spcAft>
              <a:buClr>
                <a:schemeClr val="accent4"/>
              </a:buClr>
              <a:buSzPts val="3600"/>
              <a:buNone/>
              <a:defRPr sz="3600">
                <a:solidFill>
                  <a:schemeClr val="accent4"/>
                </a:solidFill>
              </a:defRPr>
            </a:lvl5pPr>
            <a:lvl6pPr lvl="5" rtl="0" algn="ctr">
              <a:spcBef>
                <a:spcPts val="0"/>
              </a:spcBef>
              <a:spcAft>
                <a:spcPts val="0"/>
              </a:spcAft>
              <a:buClr>
                <a:schemeClr val="accent4"/>
              </a:buClr>
              <a:buSzPts val="3600"/>
              <a:buNone/>
              <a:defRPr sz="3600">
                <a:solidFill>
                  <a:schemeClr val="accent4"/>
                </a:solidFill>
              </a:defRPr>
            </a:lvl6pPr>
            <a:lvl7pPr lvl="6" rtl="0" algn="ctr">
              <a:spcBef>
                <a:spcPts val="0"/>
              </a:spcBef>
              <a:spcAft>
                <a:spcPts val="0"/>
              </a:spcAft>
              <a:buClr>
                <a:schemeClr val="accent4"/>
              </a:buClr>
              <a:buSzPts val="3600"/>
              <a:buNone/>
              <a:defRPr sz="3600">
                <a:solidFill>
                  <a:schemeClr val="accent4"/>
                </a:solidFill>
              </a:defRPr>
            </a:lvl7pPr>
            <a:lvl8pPr lvl="7" rtl="0" algn="ctr">
              <a:spcBef>
                <a:spcPts val="0"/>
              </a:spcBef>
              <a:spcAft>
                <a:spcPts val="0"/>
              </a:spcAft>
              <a:buClr>
                <a:schemeClr val="accent4"/>
              </a:buClr>
              <a:buSzPts val="3600"/>
              <a:buNone/>
              <a:defRPr sz="3600">
                <a:solidFill>
                  <a:schemeClr val="accent4"/>
                </a:solidFill>
              </a:defRPr>
            </a:lvl8pPr>
            <a:lvl9pPr lvl="8" rtl="0" algn="ctr">
              <a:spcBef>
                <a:spcPts val="0"/>
              </a:spcBef>
              <a:spcAft>
                <a:spcPts val="0"/>
              </a:spcAft>
              <a:buClr>
                <a:schemeClr val="accent4"/>
              </a:buClr>
              <a:buSzPts val="3600"/>
              <a:buNone/>
              <a:defRPr sz="3600">
                <a:solidFill>
                  <a:schemeClr val="accent4"/>
                </a:solidFill>
              </a:defRPr>
            </a:lvl9pPr>
          </a:lstStyle>
          <a:p/>
        </p:txBody>
      </p:sp>
      <p:pic>
        <p:nvPicPr>
          <p:cNvPr id="87" name="Google Shape;87;p12"/>
          <p:cNvPicPr preferRelativeResize="0"/>
          <p:nvPr/>
        </p:nvPicPr>
        <p:blipFill>
          <a:blip r:embed="rId3">
            <a:alphaModFix/>
          </a:blip>
          <a:stretch>
            <a:fillRect/>
          </a:stretch>
        </p:blipFill>
        <p:spPr>
          <a:xfrm>
            <a:off x="8567926" y="-41523"/>
            <a:ext cx="576075" cy="5760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ark">
  <p:cSld name="CUSTOM_1">
    <p:bg>
      <p:bgPr>
        <a:gradFill>
          <a:gsLst>
            <a:gs pos="0">
              <a:srgbClr val="026D68"/>
            </a:gs>
            <a:gs pos="100000">
              <a:srgbClr val="2A4C5A"/>
            </a:gs>
          </a:gsLst>
          <a:lin ang="8099331" scaled="0"/>
        </a:gradFill>
      </p:bgPr>
    </p:bg>
    <p:spTree>
      <p:nvGrpSpPr>
        <p:cNvPr id="88" name="Shape 88"/>
        <p:cNvGrpSpPr/>
        <p:nvPr/>
      </p:nvGrpSpPr>
      <p:grpSpPr>
        <a:xfrm>
          <a:off x="0" y="0"/>
          <a:ext cx="0" cy="0"/>
          <a:chOff x="0" y="0"/>
          <a:chExt cx="0" cy="0"/>
        </a:xfrm>
      </p:grpSpPr>
      <p:sp>
        <p:nvSpPr>
          <p:cNvPr id="89" name="Google Shape;89;p13"/>
          <p:cNvSpPr/>
          <p:nvPr/>
        </p:nvSpPr>
        <p:spPr>
          <a:xfrm flipH="1" rot="-5400000">
            <a:off x="7544650" y="-1135475"/>
            <a:ext cx="790200" cy="2771100"/>
          </a:xfrm>
          <a:prstGeom prst="round1Rect">
            <a:avLst>
              <a:gd fmla="val 50000" name="adj"/>
            </a:avLst>
          </a:prstGeom>
          <a:gradFill>
            <a:gsLst>
              <a:gs pos="0">
                <a:srgbClr val="026D68"/>
              </a:gs>
              <a:gs pos="100000">
                <a:srgbClr val="2A4C5A"/>
              </a:gs>
            </a:gsLst>
            <a:lin ang="8100019" scaled="0"/>
          </a:gradFill>
          <a:ln>
            <a:noFill/>
          </a:ln>
          <a:effectLst>
            <a:outerShdw blurRad="628650" rotWithShape="0" algn="bl" dir="1020000" dist="219075">
              <a:srgbClr val="262E3D">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0" name="Google Shape;90;p13"/>
          <p:cNvPicPr preferRelativeResize="0"/>
          <p:nvPr/>
        </p:nvPicPr>
        <p:blipFill rotWithShape="1">
          <a:blip r:embed="rId2">
            <a:alphaModFix amt="29000"/>
          </a:blip>
          <a:srcRect b="42762" l="0" r="3147" t="0"/>
          <a:stretch/>
        </p:blipFill>
        <p:spPr>
          <a:xfrm flipH="1">
            <a:off x="-41151" y="4034325"/>
            <a:ext cx="4229351" cy="1144750"/>
          </a:xfrm>
          <a:prstGeom prst="rect">
            <a:avLst/>
          </a:prstGeom>
          <a:noFill/>
          <a:ln>
            <a:noFill/>
          </a:ln>
        </p:spPr>
      </p:pic>
      <p:sp>
        <p:nvSpPr>
          <p:cNvPr id="91" name="Google Shape;91;p13"/>
          <p:cNvSpPr txBox="1"/>
          <p:nvPr>
            <p:ph type="title"/>
          </p:nvPr>
        </p:nvSpPr>
        <p:spPr>
          <a:xfrm>
            <a:off x="311700" y="2090967"/>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accent4"/>
              </a:buClr>
              <a:buSzPts val="3600"/>
              <a:buNone/>
              <a:defRPr sz="3600">
                <a:solidFill>
                  <a:schemeClr val="accent4"/>
                </a:solidFill>
              </a:defRPr>
            </a:lvl1pPr>
            <a:lvl2pPr lvl="1" rtl="0" algn="ctr">
              <a:spcBef>
                <a:spcPts val="0"/>
              </a:spcBef>
              <a:spcAft>
                <a:spcPts val="0"/>
              </a:spcAft>
              <a:buClr>
                <a:schemeClr val="accent4"/>
              </a:buClr>
              <a:buSzPts val="3600"/>
              <a:buNone/>
              <a:defRPr sz="3600">
                <a:solidFill>
                  <a:schemeClr val="accent4"/>
                </a:solidFill>
              </a:defRPr>
            </a:lvl2pPr>
            <a:lvl3pPr lvl="2" rtl="0" algn="ctr">
              <a:spcBef>
                <a:spcPts val="0"/>
              </a:spcBef>
              <a:spcAft>
                <a:spcPts val="0"/>
              </a:spcAft>
              <a:buClr>
                <a:schemeClr val="accent4"/>
              </a:buClr>
              <a:buSzPts val="3600"/>
              <a:buNone/>
              <a:defRPr sz="3600">
                <a:solidFill>
                  <a:schemeClr val="accent4"/>
                </a:solidFill>
              </a:defRPr>
            </a:lvl3pPr>
            <a:lvl4pPr lvl="3" rtl="0" algn="ctr">
              <a:spcBef>
                <a:spcPts val="0"/>
              </a:spcBef>
              <a:spcAft>
                <a:spcPts val="0"/>
              </a:spcAft>
              <a:buClr>
                <a:schemeClr val="accent4"/>
              </a:buClr>
              <a:buSzPts val="3600"/>
              <a:buNone/>
              <a:defRPr sz="3600">
                <a:solidFill>
                  <a:schemeClr val="accent4"/>
                </a:solidFill>
              </a:defRPr>
            </a:lvl4pPr>
            <a:lvl5pPr lvl="4" rtl="0" algn="ctr">
              <a:spcBef>
                <a:spcPts val="0"/>
              </a:spcBef>
              <a:spcAft>
                <a:spcPts val="0"/>
              </a:spcAft>
              <a:buClr>
                <a:schemeClr val="accent4"/>
              </a:buClr>
              <a:buSzPts val="3600"/>
              <a:buNone/>
              <a:defRPr sz="3600">
                <a:solidFill>
                  <a:schemeClr val="accent4"/>
                </a:solidFill>
              </a:defRPr>
            </a:lvl5pPr>
            <a:lvl6pPr lvl="5" rtl="0" algn="ctr">
              <a:spcBef>
                <a:spcPts val="0"/>
              </a:spcBef>
              <a:spcAft>
                <a:spcPts val="0"/>
              </a:spcAft>
              <a:buClr>
                <a:schemeClr val="accent4"/>
              </a:buClr>
              <a:buSzPts val="3600"/>
              <a:buNone/>
              <a:defRPr sz="3600">
                <a:solidFill>
                  <a:schemeClr val="accent4"/>
                </a:solidFill>
              </a:defRPr>
            </a:lvl6pPr>
            <a:lvl7pPr lvl="6" rtl="0" algn="ctr">
              <a:spcBef>
                <a:spcPts val="0"/>
              </a:spcBef>
              <a:spcAft>
                <a:spcPts val="0"/>
              </a:spcAft>
              <a:buClr>
                <a:schemeClr val="accent4"/>
              </a:buClr>
              <a:buSzPts val="3600"/>
              <a:buNone/>
              <a:defRPr sz="3600">
                <a:solidFill>
                  <a:schemeClr val="accent4"/>
                </a:solidFill>
              </a:defRPr>
            </a:lvl7pPr>
            <a:lvl8pPr lvl="7" rtl="0" algn="ctr">
              <a:spcBef>
                <a:spcPts val="0"/>
              </a:spcBef>
              <a:spcAft>
                <a:spcPts val="0"/>
              </a:spcAft>
              <a:buClr>
                <a:schemeClr val="accent4"/>
              </a:buClr>
              <a:buSzPts val="3600"/>
              <a:buNone/>
              <a:defRPr sz="3600">
                <a:solidFill>
                  <a:schemeClr val="accent4"/>
                </a:solidFill>
              </a:defRPr>
            </a:lvl8pPr>
            <a:lvl9pPr lvl="8" rtl="0" algn="ctr">
              <a:spcBef>
                <a:spcPts val="0"/>
              </a:spcBef>
              <a:spcAft>
                <a:spcPts val="0"/>
              </a:spcAft>
              <a:buClr>
                <a:schemeClr val="accent4"/>
              </a:buClr>
              <a:buSzPts val="3600"/>
              <a:buNone/>
              <a:defRPr sz="3600">
                <a:solidFill>
                  <a:schemeClr val="accent4"/>
                </a:solidFill>
              </a:defRPr>
            </a:lvl9pPr>
          </a:lstStyle>
          <a:p/>
        </p:txBody>
      </p:sp>
      <p:pic>
        <p:nvPicPr>
          <p:cNvPr id="92" name="Google Shape;92;p13"/>
          <p:cNvPicPr preferRelativeResize="0"/>
          <p:nvPr/>
        </p:nvPicPr>
        <p:blipFill>
          <a:blip r:embed="rId3">
            <a:alphaModFix/>
          </a:blip>
          <a:stretch>
            <a:fillRect/>
          </a:stretch>
        </p:blipFill>
        <p:spPr>
          <a:xfrm>
            <a:off x="8567926" y="-41523"/>
            <a:ext cx="576075" cy="576075"/>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ark 2">
  <p:cSld name="CUSTOM_1_1">
    <p:bg>
      <p:bgPr>
        <a:gradFill>
          <a:gsLst>
            <a:gs pos="0">
              <a:srgbClr val="026D68"/>
            </a:gs>
            <a:gs pos="100000">
              <a:srgbClr val="2A4C5A"/>
            </a:gs>
          </a:gsLst>
          <a:lin ang="8099331" scaled="0"/>
        </a:gradFill>
      </p:bgPr>
    </p:bg>
    <p:spTree>
      <p:nvGrpSpPr>
        <p:cNvPr id="93" name="Shape 93"/>
        <p:cNvGrpSpPr/>
        <p:nvPr/>
      </p:nvGrpSpPr>
      <p:grpSpPr>
        <a:xfrm>
          <a:off x="0" y="0"/>
          <a:ext cx="0" cy="0"/>
          <a:chOff x="0" y="0"/>
          <a:chExt cx="0" cy="0"/>
        </a:xfrm>
      </p:grpSpPr>
      <p:sp>
        <p:nvSpPr>
          <p:cNvPr id="94" name="Google Shape;94;p14"/>
          <p:cNvSpPr txBox="1"/>
          <p:nvPr>
            <p:ph type="title"/>
          </p:nvPr>
        </p:nvSpPr>
        <p:spPr>
          <a:xfrm>
            <a:off x="311700" y="2090967"/>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accent4"/>
              </a:buClr>
              <a:buSzPts val="3600"/>
              <a:buNone/>
              <a:defRPr sz="3600">
                <a:solidFill>
                  <a:schemeClr val="accent4"/>
                </a:solidFill>
              </a:defRPr>
            </a:lvl1pPr>
            <a:lvl2pPr lvl="1" rtl="0" algn="ctr">
              <a:spcBef>
                <a:spcPts val="0"/>
              </a:spcBef>
              <a:spcAft>
                <a:spcPts val="0"/>
              </a:spcAft>
              <a:buClr>
                <a:schemeClr val="accent4"/>
              </a:buClr>
              <a:buSzPts val="3600"/>
              <a:buNone/>
              <a:defRPr sz="3600">
                <a:solidFill>
                  <a:schemeClr val="accent4"/>
                </a:solidFill>
              </a:defRPr>
            </a:lvl2pPr>
            <a:lvl3pPr lvl="2" rtl="0" algn="ctr">
              <a:spcBef>
                <a:spcPts val="0"/>
              </a:spcBef>
              <a:spcAft>
                <a:spcPts val="0"/>
              </a:spcAft>
              <a:buClr>
                <a:schemeClr val="accent4"/>
              </a:buClr>
              <a:buSzPts val="3600"/>
              <a:buNone/>
              <a:defRPr sz="3600">
                <a:solidFill>
                  <a:schemeClr val="accent4"/>
                </a:solidFill>
              </a:defRPr>
            </a:lvl3pPr>
            <a:lvl4pPr lvl="3" rtl="0" algn="ctr">
              <a:spcBef>
                <a:spcPts val="0"/>
              </a:spcBef>
              <a:spcAft>
                <a:spcPts val="0"/>
              </a:spcAft>
              <a:buClr>
                <a:schemeClr val="accent4"/>
              </a:buClr>
              <a:buSzPts val="3600"/>
              <a:buNone/>
              <a:defRPr sz="3600">
                <a:solidFill>
                  <a:schemeClr val="accent4"/>
                </a:solidFill>
              </a:defRPr>
            </a:lvl4pPr>
            <a:lvl5pPr lvl="4" rtl="0" algn="ctr">
              <a:spcBef>
                <a:spcPts val="0"/>
              </a:spcBef>
              <a:spcAft>
                <a:spcPts val="0"/>
              </a:spcAft>
              <a:buClr>
                <a:schemeClr val="accent4"/>
              </a:buClr>
              <a:buSzPts val="3600"/>
              <a:buNone/>
              <a:defRPr sz="3600">
                <a:solidFill>
                  <a:schemeClr val="accent4"/>
                </a:solidFill>
              </a:defRPr>
            </a:lvl5pPr>
            <a:lvl6pPr lvl="5" rtl="0" algn="ctr">
              <a:spcBef>
                <a:spcPts val="0"/>
              </a:spcBef>
              <a:spcAft>
                <a:spcPts val="0"/>
              </a:spcAft>
              <a:buClr>
                <a:schemeClr val="accent4"/>
              </a:buClr>
              <a:buSzPts val="3600"/>
              <a:buNone/>
              <a:defRPr sz="3600">
                <a:solidFill>
                  <a:schemeClr val="accent4"/>
                </a:solidFill>
              </a:defRPr>
            </a:lvl6pPr>
            <a:lvl7pPr lvl="6" rtl="0" algn="ctr">
              <a:spcBef>
                <a:spcPts val="0"/>
              </a:spcBef>
              <a:spcAft>
                <a:spcPts val="0"/>
              </a:spcAft>
              <a:buClr>
                <a:schemeClr val="accent4"/>
              </a:buClr>
              <a:buSzPts val="3600"/>
              <a:buNone/>
              <a:defRPr sz="3600">
                <a:solidFill>
                  <a:schemeClr val="accent4"/>
                </a:solidFill>
              </a:defRPr>
            </a:lvl7pPr>
            <a:lvl8pPr lvl="7" rtl="0" algn="ctr">
              <a:spcBef>
                <a:spcPts val="0"/>
              </a:spcBef>
              <a:spcAft>
                <a:spcPts val="0"/>
              </a:spcAft>
              <a:buClr>
                <a:schemeClr val="accent4"/>
              </a:buClr>
              <a:buSzPts val="3600"/>
              <a:buNone/>
              <a:defRPr sz="3600">
                <a:solidFill>
                  <a:schemeClr val="accent4"/>
                </a:solidFill>
              </a:defRPr>
            </a:lvl8pPr>
            <a:lvl9pPr lvl="8" rtl="0" algn="ctr">
              <a:spcBef>
                <a:spcPts val="0"/>
              </a:spcBef>
              <a:spcAft>
                <a:spcPts val="0"/>
              </a:spcAft>
              <a:buClr>
                <a:schemeClr val="accent4"/>
              </a:buClr>
              <a:buSzPts val="3600"/>
              <a:buNone/>
              <a:defRPr sz="3600">
                <a:solidFill>
                  <a:schemeClr val="accent4"/>
                </a:solidFill>
              </a:defRPr>
            </a:lvl9pPr>
          </a:lstStyle>
          <a:p/>
        </p:txBody>
      </p:sp>
      <p:sp>
        <p:nvSpPr>
          <p:cNvPr id="95" name="Google Shape;95;p14"/>
          <p:cNvSpPr/>
          <p:nvPr/>
        </p:nvSpPr>
        <p:spPr>
          <a:xfrm flipH="1" rot="10800000">
            <a:off x="-130000" y="-105425"/>
            <a:ext cx="1581600" cy="2301900"/>
          </a:xfrm>
          <a:prstGeom prst="round1Rect">
            <a:avLst>
              <a:gd fmla="val 50000" name="adj"/>
            </a:avLst>
          </a:prstGeom>
          <a:gradFill>
            <a:gsLst>
              <a:gs pos="0">
                <a:srgbClr val="026D68"/>
              </a:gs>
              <a:gs pos="100000">
                <a:srgbClr val="2A4C5A"/>
              </a:gs>
            </a:gsLst>
            <a:lin ang="8100019" scaled="0"/>
          </a:gradFill>
          <a:ln>
            <a:noFill/>
          </a:ln>
          <a:effectLst>
            <a:outerShdw blurRad="628650" rotWithShape="0" algn="bl" dir="1020000" dist="219075">
              <a:srgbClr val="262E3D">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4"/>
          <p:cNvSpPr/>
          <p:nvPr/>
        </p:nvSpPr>
        <p:spPr>
          <a:xfrm flipH="1">
            <a:off x="8529350" y="2487925"/>
            <a:ext cx="790200" cy="2771100"/>
          </a:xfrm>
          <a:prstGeom prst="round1Rect">
            <a:avLst>
              <a:gd fmla="val 50000" name="adj"/>
            </a:avLst>
          </a:prstGeom>
          <a:gradFill>
            <a:gsLst>
              <a:gs pos="0">
                <a:srgbClr val="026D68"/>
              </a:gs>
              <a:gs pos="100000">
                <a:srgbClr val="2A4C5A"/>
              </a:gs>
            </a:gsLst>
            <a:lin ang="8100019" scaled="0"/>
          </a:gradFill>
          <a:ln>
            <a:noFill/>
          </a:ln>
          <a:effectLst>
            <a:outerShdw blurRad="628650" rotWithShape="0" algn="bl" dir="1020000" dist="219075">
              <a:srgbClr val="262E3D">
                <a:alpha val="5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7" name="Google Shape;97;p14"/>
          <p:cNvPicPr preferRelativeResize="0"/>
          <p:nvPr/>
        </p:nvPicPr>
        <p:blipFill>
          <a:blip r:embed="rId2">
            <a:alphaModFix/>
          </a:blip>
          <a:stretch>
            <a:fillRect/>
          </a:stretch>
        </p:blipFill>
        <p:spPr>
          <a:xfrm>
            <a:off x="8567926" y="-41523"/>
            <a:ext cx="576075" cy="5760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Light 2">
  <p:cSld name="CUSTOM_1_1_1">
    <p:bg>
      <p:bgPr>
        <a:gradFill>
          <a:gsLst>
            <a:gs pos="0">
              <a:schemeClr val="accent3"/>
            </a:gs>
            <a:gs pos="82000">
              <a:srgbClr val="026D68"/>
            </a:gs>
            <a:gs pos="100000">
              <a:srgbClr val="026D68"/>
            </a:gs>
          </a:gsLst>
          <a:lin ang="8099331" scaled="0"/>
        </a:gradFill>
      </p:bgPr>
    </p:bg>
    <p:spTree>
      <p:nvGrpSpPr>
        <p:cNvPr id="98" name="Shape 98"/>
        <p:cNvGrpSpPr/>
        <p:nvPr/>
      </p:nvGrpSpPr>
      <p:grpSpPr>
        <a:xfrm>
          <a:off x="0" y="0"/>
          <a:ext cx="0" cy="0"/>
          <a:chOff x="0" y="0"/>
          <a:chExt cx="0" cy="0"/>
        </a:xfrm>
      </p:grpSpPr>
      <p:sp>
        <p:nvSpPr>
          <p:cNvPr id="99" name="Google Shape;99;p15"/>
          <p:cNvSpPr txBox="1"/>
          <p:nvPr>
            <p:ph type="title"/>
          </p:nvPr>
        </p:nvSpPr>
        <p:spPr>
          <a:xfrm>
            <a:off x="311700" y="2090967"/>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accent4"/>
              </a:buClr>
              <a:buSzPts val="3600"/>
              <a:buNone/>
              <a:defRPr sz="3600">
                <a:solidFill>
                  <a:schemeClr val="accent4"/>
                </a:solidFill>
              </a:defRPr>
            </a:lvl1pPr>
            <a:lvl2pPr lvl="1" rtl="0" algn="ctr">
              <a:spcBef>
                <a:spcPts val="0"/>
              </a:spcBef>
              <a:spcAft>
                <a:spcPts val="0"/>
              </a:spcAft>
              <a:buClr>
                <a:schemeClr val="accent4"/>
              </a:buClr>
              <a:buSzPts val="3600"/>
              <a:buNone/>
              <a:defRPr sz="3600">
                <a:solidFill>
                  <a:schemeClr val="accent4"/>
                </a:solidFill>
              </a:defRPr>
            </a:lvl2pPr>
            <a:lvl3pPr lvl="2" rtl="0" algn="ctr">
              <a:spcBef>
                <a:spcPts val="0"/>
              </a:spcBef>
              <a:spcAft>
                <a:spcPts val="0"/>
              </a:spcAft>
              <a:buClr>
                <a:schemeClr val="accent4"/>
              </a:buClr>
              <a:buSzPts val="3600"/>
              <a:buNone/>
              <a:defRPr sz="3600">
                <a:solidFill>
                  <a:schemeClr val="accent4"/>
                </a:solidFill>
              </a:defRPr>
            </a:lvl3pPr>
            <a:lvl4pPr lvl="3" rtl="0" algn="ctr">
              <a:spcBef>
                <a:spcPts val="0"/>
              </a:spcBef>
              <a:spcAft>
                <a:spcPts val="0"/>
              </a:spcAft>
              <a:buClr>
                <a:schemeClr val="accent4"/>
              </a:buClr>
              <a:buSzPts val="3600"/>
              <a:buNone/>
              <a:defRPr sz="3600">
                <a:solidFill>
                  <a:schemeClr val="accent4"/>
                </a:solidFill>
              </a:defRPr>
            </a:lvl4pPr>
            <a:lvl5pPr lvl="4" rtl="0" algn="ctr">
              <a:spcBef>
                <a:spcPts val="0"/>
              </a:spcBef>
              <a:spcAft>
                <a:spcPts val="0"/>
              </a:spcAft>
              <a:buClr>
                <a:schemeClr val="accent4"/>
              </a:buClr>
              <a:buSzPts val="3600"/>
              <a:buNone/>
              <a:defRPr sz="3600">
                <a:solidFill>
                  <a:schemeClr val="accent4"/>
                </a:solidFill>
              </a:defRPr>
            </a:lvl5pPr>
            <a:lvl6pPr lvl="5" rtl="0" algn="ctr">
              <a:spcBef>
                <a:spcPts val="0"/>
              </a:spcBef>
              <a:spcAft>
                <a:spcPts val="0"/>
              </a:spcAft>
              <a:buClr>
                <a:schemeClr val="accent4"/>
              </a:buClr>
              <a:buSzPts val="3600"/>
              <a:buNone/>
              <a:defRPr sz="3600">
                <a:solidFill>
                  <a:schemeClr val="accent4"/>
                </a:solidFill>
              </a:defRPr>
            </a:lvl6pPr>
            <a:lvl7pPr lvl="6" rtl="0" algn="ctr">
              <a:spcBef>
                <a:spcPts val="0"/>
              </a:spcBef>
              <a:spcAft>
                <a:spcPts val="0"/>
              </a:spcAft>
              <a:buClr>
                <a:schemeClr val="accent4"/>
              </a:buClr>
              <a:buSzPts val="3600"/>
              <a:buNone/>
              <a:defRPr sz="3600">
                <a:solidFill>
                  <a:schemeClr val="accent4"/>
                </a:solidFill>
              </a:defRPr>
            </a:lvl7pPr>
            <a:lvl8pPr lvl="7" rtl="0" algn="ctr">
              <a:spcBef>
                <a:spcPts val="0"/>
              </a:spcBef>
              <a:spcAft>
                <a:spcPts val="0"/>
              </a:spcAft>
              <a:buClr>
                <a:schemeClr val="accent4"/>
              </a:buClr>
              <a:buSzPts val="3600"/>
              <a:buNone/>
              <a:defRPr sz="3600">
                <a:solidFill>
                  <a:schemeClr val="accent4"/>
                </a:solidFill>
              </a:defRPr>
            </a:lvl8pPr>
            <a:lvl9pPr lvl="8" rtl="0" algn="ctr">
              <a:spcBef>
                <a:spcPts val="0"/>
              </a:spcBef>
              <a:spcAft>
                <a:spcPts val="0"/>
              </a:spcAft>
              <a:buClr>
                <a:schemeClr val="accent4"/>
              </a:buClr>
              <a:buSzPts val="3600"/>
              <a:buNone/>
              <a:defRPr sz="3600">
                <a:solidFill>
                  <a:schemeClr val="accent4"/>
                </a:solidFill>
              </a:defRPr>
            </a:lvl9pPr>
          </a:lstStyle>
          <a:p/>
        </p:txBody>
      </p:sp>
      <p:pic>
        <p:nvPicPr>
          <p:cNvPr id="100" name="Google Shape;100;p15"/>
          <p:cNvPicPr preferRelativeResize="0"/>
          <p:nvPr/>
        </p:nvPicPr>
        <p:blipFill>
          <a:blip r:embed="rId2">
            <a:alphaModFix/>
          </a:blip>
          <a:stretch>
            <a:fillRect/>
          </a:stretch>
        </p:blipFill>
        <p:spPr>
          <a:xfrm>
            <a:off x="8567926" y="-41523"/>
            <a:ext cx="576075" cy="5760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efault" type="secHead">
  <p:cSld name="SECTION_HEADER">
    <p:bg>
      <p:bgPr>
        <a:gradFill>
          <a:gsLst>
            <a:gs pos="0">
              <a:schemeClr val="accent5"/>
            </a:gs>
            <a:gs pos="50000">
              <a:schemeClr val="accent5"/>
            </a:gs>
            <a:gs pos="100000">
              <a:srgbClr val="E3E8F2"/>
            </a:gs>
          </a:gsLst>
          <a:lin ang="2700006" scaled="0"/>
        </a:gradFill>
      </p:bgPr>
    </p:bg>
    <p:spTree>
      <p:nvGrpSpPr>
        <p:cNvPr id="101" name="Shape 101"/>
        <p:cNvGrpSpPr/>
        <p:nvPr/>
      </p:nvGrpSpPr>
      <p:grpSpPr>
        <a:xfrm>
          <a:off x="0" y="0"/>
          <a:ext cx="0" cy="0"/>
          <a:chOff x="0" y="0"/>
          <a:chExt cx="0" cy="0"/>
        </a:xfrm>
      </p:grpSpPr>
      <p:sp>
        <p:nvSpPr>
          <p:cNvPr id="102" name="Google Shape;102;p16"/>
          <p:cNvSpPr/>
          <p:nvPr/>
        </p:nvSpPr>
        <p:spPr>
          <a:xfrm rot="6748414">
            <a:off x="6549821" y="3734503"/>
            <a:ext cx="2611855" cy="2611855"/>
          </a:xfrm>
          <a:prstGeom prst="chord">
            <a:avLst>
              <a:gd fmla="val 3773964" name="adj1"/>
              <a:gd fmla="val 15235006" name="adj2"/>
            </a:avLst>
          </a:prstGeom>
          <a:solidFill>
            <a:srgbClr val="E3E8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6"/>
          <p:cNvSpPr txBox="1"/>
          <p:nvPr>
            <p:ph type="title"/>
          </p:nvPr>
        </p:nvSpPr>
        <p:spPr>
          <a:xfrm>
            <a:off x="311700" y="2090967"/>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2"/>
              </a:buClr>
              <a:buSzPts val="3600"/>
              <a:buNone/>
              <a:defRPr sz="3600">
                <a:solidFill>
                  <a:schemeClr val="lt2"/>
                </a:solidFill>
              </a:defRPr>
            </a:lvl1pPr>
            <a:lvl2pPr lvl="1" algn="ctr">
              <a:spcBef>
                <a:spcPts val="0"/>
              </a:spcBef>
              <a:spcAft>
                <a:spcPts val="0"/>
              </a:spcAft>
              <a:buClr>
                <a:schemeClr val="lt2"/>
              </a:buClr>
              <a:buSzPts val="3600"/>
              <a:buNone/>
              <a:defRPr sz="3600">
                <a:solidFill>
                  <a:schemeClr val="lt2"/>
                </a:solidFill>
              </a:defRPr>
            </a:lvl2pPr>
            <a:lvl3pPr lvl="2" algn="ctr">
              <a:spcBef>
                <a:spcPts val="0"/>
              </a:spcBef>
              <a:spcAft>
                <a:spcPts val="0"/>
              </a:spcAft>
              <a:buClr>
                <a:schemeClr val="lt2"/>
              </a:buClr>
              <a:buSzPts val="3600"/>
              <a:buNone/>
              <a:defRPr sz="3600">
                <a:solidFill>
                  <a:schemeClr val="lt2"/>
                </a:solidFill>
              </a:defRPr>
            </a:lvl3pPr>
            <a:lvl4pPr lvl="3" algn="ctr">
              <a:spcBef>
                <a:spcPts val="0"/>
              </a:spcBef>
              <a:spcAft>
                <a:spcPts val="0"/>
              </a:spcAft>
              <a:buClr>
                <a:schemeClr val="lt2"/>
              </a:buClr>
              <a:buSzPts val="3600"/>
              <a:buNone/>
              <a:defRPr sz="3600">
                <a:solidFill>
                  <a:schemeClr val="lt2"/>
                </a:solidFill>
              </a:defRPr>
            </a:lvl4pPr>
            <a:lvl5pPr lvl="4" algn="ctr">
              <a:spcBef>
                <a:spcPts val="0"/>
              </a:spcBef>
              <a:spcAft>
                <a:spcPts val="0"/>
              </a:spcAft>
              <a:buClr>
                <a:schemeClr val="lt2"/>
              </a:buClr>
              <a:buSzPts val="3600"/>
              <a:buNone/>
              <a:defRPr sz="3600">
                <a:solidFill>
                  <a:schemeClr val="lt2"/>
                </a:solidFill>
              </a:defRPr>
            </a:lvl5pPr>
            <a:lvl6pPr lvl="5" algn="ctr">
              <a:spcBef>
                <a:spcPts val="0"/>
              </a:spcBef>
              <a:spcAft>
                <a:spcPts val="0"/>
              </a:spcAft>
              <a:buClr>
                <a:schemeClr val="lt2"/>
              </a:buClr>
              <a:buSzPts val="3600"/>
              <a:buNone/>
              <a:defRPr sz="3600">
                <a:solidFill>
                  <a:schemeClr val="lt2"/>
                </a:solidFill>
              </a:defRPr>
            </a:lvl6pPr>
            <a:lvl7pPr lvl="6" algn="ctr">
              <a:spcBef>
                <a:spcPts val="0"/>
              </a:spcBef>
              <a:spcAft>
                <a:spcPts val="0"/>
              </a:spcAft>
              <a:buClr>
                <a:schemeClr val="lt2"/>
              </a:buClr>
              <a:buSzPts val="3600"/>
              <a:buNone/>
              <a:defRPr sz="3600">
                <a:solidFill>
                  <a:schemeClr val="lt2"/>
                </a:solidFill>
              </a:defRPr>
            </a:lvl7pPr>
            <a:lvl8pPr lvl="7" algn="ctr">
              <a:spcBef>
                <a:spcPts val="0"/>
              </a:spcBef>
              <a:spcAft>
                <a:spcPts val="0"/>
              </a:spcAft>
              <a:buClr>
                <a:schemeClr val="lt2"/>
              </a:buClr>
              <a:buSzPts val="3600"/>
              <a:buNone/>
              <a:defRPr sz="3600">
                <a:solidFill>
                  <a:schemeClr val="lt2"/>
                </a:solidFill>
              </a:defRPr>
            </a:lvl8pPr>
            <a:lvl9pPr lvl="8" algn="ctr">
              <a:spcBef>
                <a:spcPts val="0"/>
              </a:spcBef>
              <a:spcAft>
                <a:spcPts val="0"/>
              </a:spcAft>
              <a:buClr>
                <a:schemeClr val="lt2"/>
              </a:buClr>
              <a:buSzPts val="3600"/>
              <a:buNone/>
              <a:defRPr sz="3600">
                <a:solidFill>
                  <a:schemeClr val="lt2"/>
                </a:solidFill>
              </a:defRPr>
            </a:lvl9pPr>
          </a:lstStyle>
          <a:p/>
        </p:txBody>
      </p:sp>
      <p:pic>
        <p:nvPicPr>
          <p:cNvPr id="104" name="Google Shape;104;p16"/>
          <p:cNvPicPr preferRelativeResize="0"/>
          <p:nvPr/>
        </p:nvPicPr>
        <p:blipFill rotWithShape="1">
          <a:blip r:embed="rId2">
            <a:alphaModFix amt="8000"/>
          </a:blip>
          <a:srcRect b="32176" l="0" r="0" t="182"/>
          <a:stretch/>
        </p:blipFill>
        <p:spPr>
          <a:xfrm rot="10800000">
            <a:off x="1" y="-85539"/>
            <a:ext cx="4366724" cy="1352775"/>
          </a:xfrm>
          <a:prstGeom prst="rect">
            <a:avLst/>
          </a:prstGeom>
          <a:noFill/>
          <a:ln>
            <a:noFill/>
          </a:ln>
        </p:spPr>
      </p:pic>
      <p:pic>
        <p:nvPicPr>
          <p:cNvPr id="105" name="Google Shape;105;p16"/>
          <p:cNvPicPr preferRelativeResize="0"/>
          <p:nvPr/>
        </p:nvPicPr>
        <p:blipFill rotWithShape="1">
          <a:blip r:embed="rId3">
            <a:alphaModFix/>
          </a:blip>
          <a:srcRect b="26725" l="0" r="0" t="26730"/>
          <a:stretch/>
        </p:blipFill>
        <p:spPr>
          <a:xfrm>
            <a:off x="8567925" y="114063"/>
            <a:ext cx="576077" cy="268124"/>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efault 1">
  <p:cSld name="SECTION_HEADER_2">
    <p:bg>
      <p:bgPr>
        <a:solidFill>
          <a:schemeClr val="accent4"/>
        </a:solidFill>
      </p:bgPr>
    </p:bg>
    <p:spTree>
      <p:nvGrpSpPr>
        <p:cNvPr id="106" name="Shape 106"/>
        <p:cNvGrpSpPr/>
        <p:nvPr/>
      </p:nvGrpSpPr>
      <p:grpSpPr>
        <a:xfrm>
          <a:off x="0" y="0"/>
          <a:ext cx="0" cy="0"/>
          <a:chOff x="0" y="0"/>
          <a:chExt cx="0" cy="0"/>
        </a:xfrm>
      </p:grpSpPr>
      <p:sp>
        <p:nvSpPr>
          <p:cNvPr id="107" name="Google Shape;107;p17"/>
          <p:cNvSpPr txBox="1"/>
          <p:nvPr>
            <p:ph type="title"/>
          </p:nvPr>
        </p:nvSpPr>
        <p:spPr>
          <a:xfrm>
            <a:off x="311700" y="2090967"/>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2"/>
              </a:buClr>
              <a:buSzPts val="3600"/>
              <a:buNone/>
              <a:defRPr sz="3600">
                <a:solidFill>
                  <a:schemeClr val="lt2"/>
                </a:solidFill>
              </a:defRPr>
            </a:lvl1pPr>
            <a:lvl2pPr lvl="1" rtl="0" algn="ctr">
              <a:spcBef>
                <a:spcPts val="0"/>
              </a:spcBef>
              <a:spcAft>
                <a:spcPts val="0"/>
              </a:spcAft>
              <a:buClr>
                <a:schemeClr val="lt2"/>
              </a:buClr>
              <a:buSzPts val="3600"/>
              <a:buNone/>
              <a:defRPr sz="3600">
                <a:solidFill>
                  <a:schemeClr val="lt2"/>
                </a:solidFill>
              </a:defRPr>
            </a:lvl2pPr>
            <a:lvl3pPr lvl="2" rtl="0" algn="ctr">
              <a:spcBef>
                <a:spcPts val="0"/>
              </a:spcBef>
              <a:spcAft>
                <a:spcPts val="0"/>
              </a:spcAft>
              <a:buClr>
                <a:schemeClr val="lt2"/>
              </a:buClr>
              <a:buSzPts val="3600"/>
              <a:buNone/>
              <a:defRPr sz="3600">
                <a:solidFill>
                  <a:schemeClr val="lt2"/>
                </a:solidFill>
              </a:defRPr>
            </a:lvl3pPr>
            <a:lvl4pPr lvl="3" rtl="0" algn="ctr">
              <a:spcBef>
                <a:spcPts val="0"/>
              </a:spcBef>
              <a:spcAft>
                <a:spcPts val="0"/>
              </a:spcAft>
              <a:buClr>
                <a:schemeClr val="lt2"/>
              </a:buClr>
              <a:buSzPts val="3600"/>
              <a:buNone/>
              <a:defRPr sz="3600">
                <a:solidFill>
                  <a:schemeClr val="lt2"/>
                </a:solidFill>
              </a:defRPr>
            </a:lvl4pPr>
            <a:lvl5pPr lvl="4" rtl="0" algn="ctr">
              <a:spcBef>
                <a:spcPts val="0"/>
              </a:spcBef>
              <a:spcAft>
                <a:spcPts val="0"/>
              </a:spcAft>
              <a:buClr>
                <a:schemeClr val="lt2"/>
              </a:buClr>
              <a:buSzPts val="3600"/>
              <a:buNone/>
              <a:defRPr sz="3600">
                <a:solidFill>
                  <a:schemeClr val="lt2"/>
                </a:solidFill>
              </a:defRPr>
            </a:lvl5pPr>
            <a:lvl6pPr lvl="5" rtl="0" algn="ctr">
              <a:spcBef>
                <a:spcPts val="0"/>
              </a:spcBef>
              <a:spcAft>
                <a:spcPts val="0"/>
              </a:spcAft>
              <a:buClr>
                <a:schemeClr val="lt2"/>
              </a:buClr>
              <a:buSzPts val="3600"/>
              <a:buNone/>
              <a:defRPr sz="3600">
                <a:solidFill>
                  <a:schemeClr val="lt2"/>
                </a:solidFill>
              </a:defRPr>
            </a:lvl6pPr>
            <a:lvl7pPr lvl="6" rtl="0" algn="ctr">
              <a:spcBef>
                <a:spcPts val="0"/>
              </a:spcBef>
              <a:spcAft>
                <a:spcPts val="0"/>
              </a:spcAft>
              <a:buClr>
                <a:schemeClr val="lt2"/>
              </a:buClr>
              <a:buSzPts val="3600"/>
              <a:buNone/>
              <a:defRPr sz="3600">
                <a:solidFill>
                  <a:schemeClr val="lt2"/>
                </a:solidFill>
              </a:defRPr>
            </a:lvl7pPr>
            <a:lvl8pPr lvl="7" rtl="0" algn="ctr">
              <a:spcBef>
                <a:spcPts val="0"/>
              </a:spcBef>
              <a:spcAft>
                <a:spcPts val="0"/>
              </a:spcAft>
              <a:buClr>
                <a:schemeClr val="lt2"/>
              </a:buClr>
              <a:buSzPts val="3600"/>
              <a:buNone/>
              <a:defRPr sz="3600">
                <a:solidFill>
                  <a:schemeClr val="lt2"/>
                </a:solidFill>
              </a:defRPr>
            </a:lvl8pPr>
            <a:lvl9pPr lvl="8" rtl="0" algn="ctr">
              <a:spcBef>
                <a:spcPts val="0"/>
              </a:spcBef>
              <a:spcAft>
                <a:spcPts val="0"/>
              </a:spcAft>
              <a:buClr>
                <a:schemeClr val="lt2"/>
              </a:buClr>
              <a:buSzPts val="3600"/>
              <a:buNone/>
              <a:defRPr sz="3600">
                <a:solidFill>
                  <a:schemeClr val="lt2"/>
                </a:solidFill>
              </a:defRPr>
            </a:lvl9pPr>
          </a:lstStyle>
          <a:p/>
        </p:txBody>
      </p:sp>
      <p:pic>
        <p:nvPicPr>
          <p:cNvPr id="108" name="Google Shape;108;p17"/>
          <p:cNvPicPr preferRelativeResize="0"/>
          <p:nvPr/>
        </p:nvPicPr>
        <p:blipFill rotWithShape="1">
          <a:blip r:embed="rId2">
            <a:alphaModFix amt="6000"/>
          </a:blip>
          <a:srcRect b="32176" l="0" r="0" t="182"/>
          <a:stretch/>
        </p:blipFill>
        <p:spPr>
          <a:xfrm rot="10800000">
            <a:off x="1" y="-85539"/>
            <a:ext cx="4366724" cy="1352775"/>
          </a:xfrm>
          <a:prstGeom prst="rect">
            <a:avLst/>
          </a:prstGeom>
          <a:noFill/>
          <a:ln>
            <a:noFill/>
          </a:ln>
        </p:spPr>
      </p:pic>
      <p:pic>
        <p:nvPicPr>
          <p:cNvPr id="109" name="Google Shape;109;p17"/>
          <p:cNvPicPr preferRelativeResize="0"/>
          <p:nvPr/>
        </p:nvPicPr>
        <p:blipFill rotWithShape="1">
          <a:blip r:embed="rId3">
            <a:alphaModFix/>
          </a:blip>
          <a:srcRect b="26725" l="0" r="0" t="26730"/>
          <a:stretch/>
        </p:blipFill>
        <p:spPr>
          <a:xfrm>
            <a:off x="8567925" y="114063"/>
            <a:ext cx="576077" cy="268124"/>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 Default 1 1">
  <p:cSld name="SECTION_HEADER_2_1">
    <p:bg>
      <p:bgPr>
        <a:blipFill>
          <a:blip r:embed="rId2">
            <a:alphaModFix/>
          </a:blip>
          <a:stretch>
            <a:fillRect/>
          </a:stretch>
        </a:blipFill>
      </p:bgPr>
    </p:bg>
    <p:spTree>
      <p:nvGrpSpPr>
        <p:cNvPr id="110" name="Shape 110"/>
        <p:cNvGrpSpPr/>
        <p:nvPr/>
      </p:nvGrpSpPr>
      <p:grpSpPr>
        <a:xfrm>
          <a:off x="0" y="0"/>
          <a:ext cx="0" cy="0"/>
          <a:chOff x="0" y="0"/>
          <a:chExt cx="0" cy="0"/>
        </a:xfrm>
      </p:grpSpPr>
      <p:sp>
        <p:nvSpPr>
          <p:cNvPr id="111" name="Google Shape;111;p18"/>
          <p:cNvSpPr txBox="1"/>
          <p:nvPr>
            <p:ph type="title"/>
          </p:nvPr>
        </p:nvSpPr>
        <p:spPr>
          <a:xfrm>
            <a:off x="311700" y="2090967"/>
            <a:ext cx="8520600" cy="841800"/>
          </a:xfrm>
          <a:prstGeom prst="rect">
            <a:avLst/>
          </a:prstGeom>
        </p:spPr>
        <p:txBody>
          <a:bodyPr anchorCtr="0" anchor="ctr" bIns="91425" lIns="91425" spcFirstLastPara="1" rIns="91425" wrap="square" tIns="91425">
            <a:normAutofit/>
          </a:bodyPr>
          <a:lstStyle>
            <a:lvl1pPr lvl="0" rtl="0" algn="ctr">
              <a:spcBef>
                <a:spcPts val="0"/>
              </a:spcBef>
              <a:spcAft>
                <a:spcPts val="0"/>
              </a:spcAft>
              <a:buClr>
                <a:schemeClr val="lt2"/>
              </a:buClr>
              <a:buSzPts val="3600"/>
              <a:buNone/>
              <a:defRPr sz="3600">
                <a:solidFill>
                  <a:schemeClr val="lt2"/>
                </a:solidFill>
              </a:defRPr>
            </a:lvl1pPr>
            <a:lvl2pPr lvl="1" rtl="0" algn="ctr">
              <a:spcBef>
                <a:spcPts val="0"/>
              </a:spcBef>
              <a:spcAft>
                <a:spcPts val="0"/>
              </a:spcAft>
              <a:buClr>
                <a:schemeClr val="lt2"/>
              </a:buClr>
              <a:buSzPts val="3600"/>
              <a:buNone/>
              <a:defRPr sz="3600">
                <a:solidFill>
                  <a:schemeClr val="lt2"/>
                </a:solidFill>
              </a:defRPr>
            </a:lvl2pPr>
            <a:lvl3pPr lvl="2" rtl="0" algn="ctr">
              <a:spcBef>
                <a:spcPts val="0"/>
              </a:spcBef>
              <a:spcAft>
                <a:spcPts val="0"/>
              </a:spcAft>
              <a:buClr>
                <a:schemeClr val="lt2"/>
              </a:buClr>
              <a:buSzPts val="3600"/>
              <a:buNone/>
              <a:defRPr sz="3600">
                <a:solidFill>
                  <a:schemeClr val="lt2"/>
                </a:solidFill>
              </a:defRPr>
            </a:lvl3pPr>
            <a:lvl4pPr lvl="3" rtl="0" algn="ctr">
              <a:spcBef>
                <a:spcPts val="0"/>
              </a:spcBef>
              <a:spcAft>
                <a:spcPts val="0"/>
              </a:spcAft>
              <a:buClr>
                <a:schemeClr val="lt2"/>
              </a:buClr>
              <a:buSzPts val="3600"/>
              <a:buNone/>
              <a:defRPr sz="3600">
                <a:solidFill>
                  <a:schemeClr val="lt2"/>
                </a:solidFill>
              </a:defRPr>
            </a:lvl4pPr>
            <a:lvl5pPr lvl="4" rtl="0" algn="ctr">
              <a:spcBef>
                <a:spcPts val="0"/>
              </a:spcBef>
              <a:spcAft>
                <a:spcPts val="0"/>
              </a:spcAft>
              <a:buClr>
                <a:schemeClr val="lt2"/>
              </a:buClr>
              <a:buSzPts val="3600"/>
              <a:buNone/>
              <a:defRPr sz="3600">
                <a:solidFill>
                  <a:schemeClr val="lt2"/>
                </a:solidFill>
              </a:defRPr>
            </a:lvl5pPr>
            <a:lvl6pPr lvl="5" rtl="0" algn="ctr">
              <a:spcBef>
                <a:spcPts val="0"/>
              </a:spcBef>
              <a:spcAft>
                <a:spcPts val="0"/>
              </a:spcAft>
              <a:buClr>
                <a:schemeClr val="lt2"/>
              </a:buClr>
              <a:buSzPts val="3600"/>
              <a:buNone/>
              <a:defRPr sz="3600">
                <a:solidFill>
                  <a:schemeClr val="lt2"/>
                </a:solidFill>
              </a:defRPr>
            </a:lvl6pPr>
            <a:lvl7pPr lvl="6" rtl="0" algn="ctr">
              <a:spcBef>
                <a:spcPts val="0"/>
              </a:spcBef>
              <a:spcAft>
                <a:spcPts val="0"/>
              </a:spcAft>
              <a:buClr>
                <a:schemeClr val="lt2"/>
              </a:buClr>
              <a:buSzPts val="3600"/>
              <a:buNone/>
              <a:defRPr sz="3600">
                <a:solidFill>
                  <a:schemeClr val="lt2"/>
                </a:solidFill>
              </a:defRPr>
            </a:lvl7pPr>
            <a:lvl8pPr lvl="7" rtl="0" algn="ctr">
              <a:spcBef>
                <a:spcPts val="0"/>
              </a:spcBef>
              <a:spcAft>
                <a:spcPts val="0"/>
              </a:spcAft>
              <a:buClr>
                <a:schemeClr val="lt2"/>
              </a:buClr>
              <a:buSzPts val="3600"/>
              <a:buNone/>
              <a:defRPr sz="3600">
                <a:solidFill>
                  <a:schemeClr val="lt2"/>
                </a:solidFill>
              </a:defRPr>
            </a:lvl8pPr>
            <a:lvl9pPr lvl="8" rtl="0" algn="ctr">
              <a:spcBef>
                <a:spcPts val="0"/>
              </a:spcBef>
              <a:spcAft>
                <a:spcPts val="0"/>
              </a:spcAft>
              <a:buClr>
                <a:schemeClr val="lt2"/>
              </a:buClr>
              <a:buSzPts val="3600"/>
              <a:buNone/>
              <a:defRPr sz="3600">
                <a:solidFill>
                  <a:schemeClr val="lt2"/>
                </a:solidFill>
              </a:defRPr>
            </a:lvl9pPr>
          </a:lstStyle>
          <a:p/>
        </p:txBody>
      </p:sp>
      <p:pic>
        <p:nvPicPr>
          <p:cNvPr id="112" name="Google Shape;112;p18"/>
          <p:cNvPicPr preferRelativeResize="0"/>
          <p:nvPr/>
        </p:nvPicPr>
        <p:blipFill rotWithShape="1">
          <a:blip r:embed="rId3">
            <a:alphaModFix/>
          </a:blip>
          <a:srcRect b="26725" l="0" r="0" t="26730"/>
          <a:stretch/>
        </p:blipFill>
        <p:spPr>
          <a:xfrm>
            <a:off x="8567925" y="114063"/>
            <a:ext cx="576077" cy="26812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3" name="Shape 113"/>
        <p:cNvGrpSpPr/>
        <p:nvPr/>
      </p:nvGrpSpPr>
      <p:grpSpPr>
        <a:xfrm>
          <a:off x="0" y="0"/>
          <a:ext cx="0" cy="0"/>
          <a:chOff x="0" y="0"/>
          <a:chExt cx="0" cy="0"/>
        </a:xfrm>
      </p:grpSpPr>
      <p:sp>
        <p:nvSpPr>
          <p:cNvPr id="114" name="Google Shape;114;p19"/>
          <p:cNvSpPr txBox="1"/>
          <p:nvPr>
            <p:ph type="title"/>
          </p:nvPr>
        </p:nvSpPr>
        <p:spPr>
          <a:xfrm>
            <a:off x="1556775" y="1413125"/>
            <a:ext cx="57825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15" name="Google Shape;115;p19"/>
          <p:cNvSpPr txBox="1"/>
          <p:nvPr>
            <p:ph idx="1" type="body"/>
          </p:nvPr>
        </p:nvSpPr>
        <p:spPr>
          <a:xfrm>
            <a:off x="1556775" y="2135875"/>
            <a:ext cx="5782500" cy="1859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16" name="Google Shape;11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latin typeface="Work Sans Light"/>
                <a:ea typeface="Work Sans Light"/>
                <a:cs typeface="Work Sans Light"/>
                <a:sym typeface="Work Sans Light"/>
              </a:defRPr>
            </a:lvl1pPr>
            <a:lvl2pPr lvl="1">
              <a:buNone/>
              <a:defRPr>
                <a:solidFill>
                  <a:schemeClr val="accent1"/>
                </a:solidFill>
                <a:latin typeface="Work Sans Light"/>
                <a:ea typeface="Work Sans Light"/>
                <a:cs typeface="Work Sans Light"/>
                <a:sym typeface="Work Sans Light"/>
              </a:defRPr>
            </a:lvl2pPr>
            <a:lvl3pPr lvl="2">
              <a:buNone/>
              <a:defRPr>
                <a:solidFill>
                  <a:schemeClr val="accent1"/>
                </a:solidFill>
                <a:latin typeface="Work Sans Light"/>
                <a:ea typeface="Work Sans Light"/>
                <a:cs typeface="Work Sans Light"/>
                <a:sym typeface="Work Sans Light"/>
              </a:defRPr>
            </a:lvl3pPr>
            <a:lvl4pPr lvl="3">
              <a:buNone/>
              <a:defRPr>
                <a:solidFill>
                  <a:schemeClr val="accent1"/>
                </a:solidFill>
                <a:latin typeface="Work Sans Light"/>
                <a:ea typeface="Work Sans Light"/>
                <a:cs typeface="Work Sans Light"/>
                <a:sym typeface="Work Sans Light"/>
              </a:defRPr>
            </a:lvl4pPr>
            <a:lvl5pPr lvl="4">
              <a:buNone/>
              <a:defRPr>
                <a:solidFill>
                  <a:schemeClr val="accent1"/>
                </a:solidFill>
                <a:latin typeface="Work Sans Light"/>
                <a:ea typeface="Work Sans Light"/>
                <a:cs typeface="Work Sans Light"/>
                <a:sym typeface="Work Sans Light"/>
              </a:defRPr>
            </a:lvl5pPr>
            <a:lvl6pPr lvl="5">
              <a:buNone/>
              <a:defRPr>
                <a:solidFill>
                  <a:schemeClr val="accent1"/>
                </a:solidFill>
                <a:latin typeface="Work Sans Light"/>
                <a:ea typeface="Work Sans Light"/>
                <a:cs typeface="Work Sans Light"/>
                <a:sym typeface="Work Sans Light"/>
              </a:defRPr>
            </a:lvl6pPr>
            <a:lvl7pPr lvl="6">
              <a:buNone/>
              <a:defRPr>
                <a:solidFill>
                  <a:schemeClr val="accent1"/>
                </a:solidFill>
                <a:latin typeface="Work Sans Light"/>
                <a:ea typeface="Work Sans Light"/>
                <a:cs typeface="Work Sans Light"/>
                <a:sym typeface="Work Sans Light"/>
              </a:defRPr>
            </a:lvl7pPr>
            <a:lvl8pPr lvl="7">
              <a:buNone/>
              <a:defRPr>
                <a:solidFill>
                  <a:schemeClr val="accent1"/>
                </a:solidFill>
                <a:latin typeface="Work Sans Light"/>
                <a:ea typeface="Work Sans Light"/>
                <a:cs typeface="Work Sans Light"/>
                <a:sym typeface="Work Sans Light"/>
              </a:defRPr>
            </a:lvl8pPr>
            <a:lvl9pPr lvl="8">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sp>
        <p:nvSpPr>
          <p:cNvPr id="117" name="Google Shape;117;p19"/>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8" name="Google Shape;118;p19"/>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119" name="Google Shape;119;p19"/>
          <p:cNvSpPr txBox="1"/>
          <p:nvPr/>
        </p:nvSpPr>
        <p:spPr>
          <a:xfrm>
            <a:off x="384925" y="17100"/>
            <a:ext cx="7835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Work Sans Light"/>
              <a:ea typeface="Work Sans Light"/>
              <a:cs typeface="Work Sans Light"/>
              <a:sym typeface="Work Sans Light"/>
            </a:endParaRPr>
          </a:p>
        </p:txBody>
      </p:sp>
      <p:sp>
        <p:nvSpPr>
          <p:cNvPr id="120" name="Google Shape;120;p19"/>
          <p:cNvSpPr txBox="1"/>
          <p:nvPr>
            <p:ph idx="2"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26D68"/>
              </a:buClr>
              <a:buSzPts val="2100"/>
              <a:buNone/>
              <a:defRPr sz="2100">
                <a:solidFill>
                  <a:srgbClr val="026D68"/>
                </a:solidFill>
              </a:defRPr>
            </a:lvl1pPr>
            <a:lvl2pPr lvl="1">
              <a:spcBef>
                <a:spcPts val="0"/>
              </a:spcBef>
              <a:spcAft>
                <a:spcPts val="0"/>
              </a:spcAft>
              <a:buClr>
                <a:srgbClr val="026D68"/>
              </a:buClr>
              <a:buSzPts val="2100"/>
              <a:buNone/>
              <a:defRPr sz="2100">
                <a:solidFill>
                  <a:srgbClr val="026D68"/>
                </a:solidFill>
              </a:defRPr>
            </a:lvl2pPr>
            <a:lvl3pPr lvl="2">
              <a:spcBef>
                <a:spcPts val="0"/>
              </a:spcBef>
              <a:spcAft>
                <a:spcPts val="0"/>
              </a:spcAft>
              <a:buClr>
                <a:srgbClr val="026D68"/>
              </a:buClr>
              <a:buSzPts val="2100"/>
              <a:buNone/>
              <a:defRPr sz="2100">
                <a:solidFill>
                  <a:srgbClr val="026D68"/>
                </a:solidFill>
              </a:defRPr>
            </a:lvl3pPr>
            <a:lvl4pPr lvl="3">
              <a:spcBef>
                <a:spcPts val="0"/>
              </a:spcBef>
              <a:spcAft>
                <a:spcPts val="0"/>
              </a:spcAft>
              <a:buClr>
                <a:srgbClr val="026D68"/>
              </a:buClr>
              <a:buSzPts val="2100"/>
              <a:buNone/>
              <a:defRPr sz="2100">
                <a:solidFill>
                  <a:srgbClr val="026D68"/>
                </a:solidFill>
              </a:defRPr>
            </a:lvl4pPr>
            <a:lvl5pPr lvl="4">
              <a:spcBef>
                <a:spcPts val="0"/>
              </a:spcBef>
              <a:spcAft>
                <a:spcPts val="0"/>
              </a:spcAft>
              <a:buClr>
                <a:srgbClr val="026D68"/>
              </a:buClr>
              <a:buSzPts val="2100"/>
              <a:buNone/>
              <a:defRPr sz="2100">
                <a:solidFill>
                  <a:srgbClr val="026D68"/>
                </a:solidFill>
              </a:defRPr>
            </a:lvl5pPr>
            <a:lvl6pPr lvl="5">
              <a:spcBef>
                <a:spcPts val="0"/>
              </a:spcBef>
              <a:spcAft>
                <a:spcPts val="0"/>
              </a:spcAft>
              <a:buClr>
                <a:srgbClr val="026D68"/>
              </a:buClr>
              <a:buSzPts val="2100"/>
              <a:buNone/>
              <a:defRPr sz="2100">
                <a:solidFill>
                  <a:srgbClr val="026D68"/>
                </a:solidFill>
              </a:defRPr>
            </a:lvl6pPr>
            <a:lvl7pPr lvl="6">
              <a:spcBef>
                <a:spcPts val="0"/>
              </a:spcBef>
              <a:spcAft>
                <a:spcPts val="0"/>
              </a:spcAft>
              <a:buClr>
                <a:srgbClr val="026D68"/>
              </a:buClr>
              <a:buSzPts val="2100"/>
              <a:buNone/>
              <a:defRPr sz="2100">
                <a:solidFill>
                  <a:srgbClr val="026D68"/>
                </a:solidFill>
              </a:defRPr>
            </a:lvl7pPr>
            <a:lvl8pPr lvl="7">
              <a:spcBef>
                <a:spcPts val="0"/>
              </a:spcBef>
              <a:spcAft>
                <a:spcPts val="0"/>
              </a:spcAft>
              <a:buClr>
                <a:srgbClr val="026D68"/>
              </a:buClr>
              <a:buSzPts val="2100"/>
              <a:buNone/>
              <a:defRPr sz="2100">
                <a:solidFill>
                  <a:srgbClr val="026D68"/>
                </a:solidFill>
              </a:defRPr>
            </a:lvl8pPr>
            <a:lvl9pPr lvl="8">
              <a:spcBef>
                <a:spcPts val="0"/>
              </a:spcBef>
              <a:spcAft>
                <a:spcPts val="0"/>
              </a:spcAft>
              <a:buClr>
                <a:srgbClr val="026D68"/>
              </a:buClr>
              <a:buSzPts val="2100"/>
              <a:buNone/>
              <a:defRPr sz="2100">
                <a:solidFill>
                  <a:srgbClr val="026D68"/>
                </a:solidFill>
              </a:defRPr>
            </a:lvl9pPr>
          </a:lstStyle>
          <a:p/>
        </p:txBody>
      </p:sp>
      <p:sp>
        <p:nvSpPr>
          <p:cNvPr id="121" name="Google Shape;121;p19"/>
          <p:cNvSpPr txBox="1"/>
          <p:nvPr>
            <p:ph idx="3"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spTree>
      <p:nvGrpSpPr>
        <p:cNvPr id="122" name="Shape 122"/>
        <p:cNvGrpSpPr/>
        <p:nvPr/>
      </p:nvGrpSpPr>
      <p:grpSpPr>
        <a:xfrm>
          <a:off x="0" y="0"/>
          <a:ext cx="0" cy="0"/>
          <a:chOff x="0" y="0"/>
          <a:chExt cx="0" cy="0"/>
        </a:xfrm>
      </p:grpSpPr>
      <p:sp>
        <p:nvSpPr>
          <p:cNvPr id="123" name="Google Shape;123;p20"/>
          <p:cNvSpPr txBox="1"/>
          <p:nvPr>
            <p:ph type="title"/>
          </p:nvPr>
        </p:nvSpPr>
        <p:spPr>
          <a:xfrm>
            <a:off x="510090" y="903300"/>
            <a:ext cx="3772200" cy="1440300"/>
          </a:xfrm>
          <a:prstGeom prst="rect">
            <a:avLst/>
          </a:prstGeom>
        </p:spPr>
        <p:txBody>
          <a:bodyPr anchorCtr="0" anchor="b"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24" name="Google Shape;124;p20"/>
          <p:cNvSpPr txBox="1"/>
          <p:nvPr>
            <p:ph idx="1" type="body"/>
          </p:nvPr>
        </p:nvSpPr>
        <p:spPr>
          <a:xfrm>
            <a:off x="510099" y="2463475"/>
            <a:ext cx="3535800" cy="17793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25" name="Google Shape;125;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sp>
        <p:nvSpPr>
          <p:cNvPr id="126" name="Google Shape;126;p20"/>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7" name="Google Shape;127;p20"/>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128" name="Google Shape;128;p20"/>
          <p:cNvSpPr txBox="1"/>
          <p:nvPr/>
        </p:nvSpPr>
        <p:spPr>
          <a:xfrm>
            <a:off x="384925" y="17100"/>
            <a:ext cx="7835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Work Sans Light"/>
              <a:ea typeface="Work Sans Light"/>
              <a:cs typeface="Work Sans Light"/>
              <a:sym typeface="Work Sans Light"/>
            </a:endParaRPr>
          </a:p>
        </p:txBody>
      </p:sp>
      <p:sp>
        <p:nvSpPr>
          <p:cNvPr id="129" name="Google Shape;129;p20"/>
          <p:cNvSpPr txBox="1"/>
          <p:nvPr>
            <p:ph idx="2"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rtl="0">
              <a:spcBef>
                <a:spcPts val="0"/>
              </a:spcBef>
              <a:spcAft>
                <a:spcPts val="0"/>
              </a:spcAft>
              <a:buClr>
                <a:srgbClr val="026D68"/>
              </a:buClr>
              <a:buSzPts val="2100"/>
              <a:buNone/>
              <a:defRPr sz="2100">
                <a:solidFill>
                  <a:srgbClr val="026D68"/>
                </a:solidFill>
              </a:defRPr>
            </a:lvl1pPr>
            <a:lvl2pPr lvl="1" rtl="0">
              <a:spcBef>
                <a:spcPts val="0"/>
              </a:spcBef>
              <a:spcAft>
                <a:spcPts val="0"/>
              </a:spcAft>
              <a:buClr>
                <a:srgbClr val="026D68"/>
              </a:buClr>
              <a:buSzPts val="2100"/>
              <a:buNone/>
              <a:defRPr sz="2100">
                <a:solidFill>
                  <a:srgbClr val="026D68"/>
                </a:solidFill>
              </a:defRPr>
            </a:lvl2pPr>
            <a:lvl3pPr lvl="2" rtl="0">
              <a:spcBef>
                <a:spcPts val="0"/>
              </a:spcBef>
              <a:spcAft>
                <a:spcPts val="0"/>
              </a:spcAft>
              <a:buClr>
                <a:srgbClr val="026D68"/>
              </a:buClr>
              <a:buSzPts val="2100"/>
              <a:buNone/>
              <a:defRPr sz="2100">
                <a:solidFill>
                  <a:srgbClr val="026D68"/>
                </a:solidFill>
              </a:defRPr>
            </a:lvl3pPr>
            <a:lvl4pPr lvl="3" rtl="0">
              <a:spcBef>
                <a:spcPts val="0"/>
              </a:spcBef>
              <a:spcAft>
                <a:spcPts val="0"/>
              </a:spcAft>
              <a:buClr>
                <a:srgbClr val="026D68"/>
              </a:buClr>
              <a:buSzPts val="2100"/>
              <a:buNone/>
              <a:defRPr sz="2100">
                <a:solidFill>
                  <a:srgbClr val="026D68"/>
                </a:solidFill>
              </a:defRPr>
            </a:lvl4pPr>
            <a:lvl5pPr lvl="4" rtl="0">
              <a:spcBef>
                <a:spcPts val="0"/>
              </a:spcBef>
              <a:spcAft>
                <a:spcPts val="0"/>
              </a:spcAft>
              <a:buClr>
                <a:srgbClr val="026D68"/>
              </a:buClr>
              <a:buSzPts val="2100"/>
              <a:buNone/>
              <a:defRPr sz="2100">
                <a:solidFill>
                  <a:srgbClr val="026D68"/>
                </a:solidFill>
              </a:defRPr>
            </a:lvl5pPr>
            <a:lvl6pPr lvl="5" rtl="0">
              <a:spcBef>
                <a:spcPts val="0"/>
              </a:spcBef>
              <a:spcAft>
                <a:spcPts val="0"/>
              </a:spcAft>
              <a:buClr>
                <a:srgbClr val="026D68"/>
              </a:buClr>
              <a:buSzPts val="2100"/>
              <a:buNone/>
              <a:defRPr sz="2100">
                <a:solidFill>
                  <a:srgbClr val="026D68"/>
                </a:solidFill>
              </a:defRPr>
            </a:lvl6pPr>
            <a:lvl7pPr lvl="6" rtl="0">
              <a:spcBef>
                <a:spcPts val="0"/>
              </a:spcBef>
              <a:spcAft>
                <a:spcPts val="0"/>
              </a:spcAft>
              <a:buClr>
                <a:srgbClr val="026D68"/>
              </a:buClr>
              <a:buSzPts val="2100"/>
              <a:buNone/>
              <a:defRPr sz="2100">
                <a:solidFill>
                  <a:srgbClr val="026D68"/>
                </a:solidFill>
              </a:defRPr>
            </a:lvl7pPr>
            <a:lvl8pPr lvl="7" rtl="0">
              <a:spcBef>
                <a:spcPts val="0"/>
              </a:spcBef>
              <a:spcAft>
                <a:spcPts val="0"/>
              </a:spcAft>
              <a:buClr>
                <a:srgbClr val="026D68"/>
              </a:buClr>
              <a:buSzPts val="2100"/>
              <a:buNone/>
              <a:defRPr sz="2100">
                <a:solidFill>
                  <a:srgbClr val="026D68"/>
                </a:solidFill>
              </a:defRPr>
            </a:lvl8pPr>
            <a:lvl9pPr lvl="8" rtl="0">
              <a:spcBef>
                <a:spcPts val="0"/>
              </a:spcBef>
              <a:spcAft>
                <a:spcPts val="0"/>
              </a:spcAft>
              <a:buClr>
                <a:srgbClr val="026D68"/>
              </a:buClr>
              <a:buSzPts val="2100"/>
              <a:buNone/>
              <a:defRPr sz="2100">
                <a:solidFill>
                  <a:srgbClr val="026D68"/>
                </a:solidFill>
              </a:defRPr>
            </a:lvl9pPr>
          </a:lstStyle>
          <a:p/>
        </p:txBody>
      </p:sp>
      <p:sp>
        <p:nvSpPr>
          <p:cNvPr id="130" name="Google Shape;130;p20"/>
          <p:cNvSpPr/>
          <p:nvPr/>
        </p:nvSpPr>
        <p:spPr>
          <a:xfrm>
            <a:off x="4644700" y="1354650"/>
            <a:ext cx="537600" cy="537600"/>
          </a:xfrm>
          <a:prstGeom prst="ellipse">
            <a:avLst/>
          </a:prstGeom>
          <a:solidFill>
            <a:srgbClr val="026D6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2200">
                <a:solidFill>
                  <a:schemeClr val="accent4"/>
                </a:solidFill>
                <a:latin typeface="Work Sans Medium"/>
                <a:ea typeface="Work Sans Medium"/>
                <a:cs typeface="Work Sans Medium"/>
                <a:sym typeface="Work Sans Medium"/>
              </a:rPr>
              <a:t>1</a:t>
            </a:r>
            <a:endParaRPr sz="2200">
              <a:solidFill>
                <a:schemeClr val="accent4"/>
              </a:solidFill>
              <a:latin typeface="Work Sans Medium"/>
              <a:ea typeface="Work Sans Medium"/>
              <a:cs typeface="Work Sans Medium"/>
              <a:sym typeface="Work Sans Medium"/>
            </a:endParaRPr>
          </a:p>
        </p:txBody>
      </p:sp>
      <p:sp>
        <p:nvSpPr>
          <p:cNvPr id="131" name="Google Shape;131;p20"/>
          <p:cNvSpPr/>
          <p:nvPr/>
        </p:nvSpPr>
        <p:spPr>
          <a:xfrm>
            <a:off x="4644700" y="2398225"/>
            <a:ext cx="537600" cy="537600"/>
          </a:xfrm>
          <a:prstGeom prst="roundRect">
            <a:avLst>
              <a:gd fmla="val 38188" name="adj"/>
            </a:avLst>
          </a:prstGeom>
          <a:solidFill>
            <a:srgbClr val="2A4C5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2200">
                <a:solidFill>
                  <a:schemeClr val="accent4"/>
                </a:solidFill>
                <a:latin typeface="Work Sans Medium"/>
                <a:ea typeface="Work Sans Medium"/>
                <a:cs typeface="Work Sans Medium"/>
                <a:sym typeface="Work Sans Medium"/>
              </a:rPr>
              <a:t>2</a:t>
            </a:r>
            <a:endParaRPr sz="2200">
              <a:solidFill>
                <a:schemeClr val="accent4"/>
              </a:solidFill>
              <a:latin typeface="Work Sans Medium"/>
              <a:ea typeface="Work Sans Medium"/>
              <a:cs typeface="Work Sans Medium"/>
              <a:sym typeface="Work Sans Medium"/>
            </a:endParaRPr>
          </a:p>
        </p:txBody>
      </p:sp>
      <p:sp>
        <p:nvSpPr>
          <p:cNvPr id="132" name="Google Shape;132;p20"/>
          <p:cNvSpPr/>
          <p:nvPr/>
        </p:nvSpPr>
        <p:spPr>
          <a:xfrm>
            <a:off x="4644700" y="3441800"/>
            <a:ext cx="537600" cy="537600"/>
          </a:xfrm>
          <a:prstGeom prst="round1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2200">
                <a:solidFill>
                  <a:schemeClr val="accent4"/>
                </a:solidFill>
                <a:latin typeface="Work Sans Medium"/>
                <a:ea typeface="Work Sans Medium"/>
                <a:cs typeface="Work Sans Medium"/>
                <a:sym typeface="Work Sans Medium"/>
              </a:rPr>
              <a:t>3</a:t>
            </a:r>
            <a:endParaRPr sz="2200">
              <a:solidFill>
                <a:schemeClr val="accent4"/>
              </a:solidFill>
              <a:latin typeface="Work Sans Medium"/>
              <a:ea typeface="Work Sans Medium"/>
              <a:cs typeface="Work Sans Medium"/>
              <a:sym typeface="Work Sans Medium"/>
            </a:endParaRPr>
          </a:p>
        </p:txBody>
      </p:sp>
      <p:sp>
        <p:nvSpPr>
          <p:cNvPr id="133" name="Google Shape;133;p20"/>
          <p:cNvSpPr txBox="1"/>
          <p:nvPr>
            <p:ph idx="3" type="subTitle"/>
          </p:nvPr>
        </p:nvSpPr>
        <p:spPr>
          <a:xfrm>
            <a:off x="5423125" y="2339718"/>
            <a:ext cx="3396300" cy="654600"/>
          </a:xfrm>
          <a:prstGeom prst="rect">
            <a:avLst/>
          </a:prstGeom>
        </p:spPr>
        <p:txBody>
          <a:bodyPr anchorCtr="0" anchor="ctr" bIns="91425" lIns="91425" spcFirstLastPara="1" rIns="91425" wrap="square" tIns="91425">
            <a:normAutofit/>
          </a:bodyPr>
          <a:lstStyle>
            <a:lvl1pPr lvl="0" rtl="0">
              <a:spcBef>
                <a:spcPts val="0"/>
              </a:spcBef>
              <a:spcAft>
                <a:spcPts val="0"/>
              </a:spcAft>
              <a:buSzPts val="1700"/>
              <a:buFont typeface="Work Sans Medium"/>
              <a:buNone/>
              <a:defRPr sz="1700">
                <a:latin typeface="Work Sans Medium"/>
                <a:ea typeface="Work Sans Medium"/>
                <a:cs typeface="Work Sans Medium"/>
                <a:sym typeface="Work Sans Medium"/>
              </a:defRPr>
            </a:lvl1pPr>
            <a:lvl2pPr lvl="1" rtl="0">
              <a:spcBef>
                <a:spcPts val="0"/>
              </a:spcBef>
              <a:spcAft>
                <a:spcPts val="0"/>
              </a:spcAft>
              <a:buSzPts val="1300"/>
              <a:buFont typeface="Work Sans Medium"/>
              <a:buNone/>
              <a:defRPr sz="1300">
                <a:latin typeface="Work Sans Medium"/>
                <a:ea typeface="Work Sans Medium"/>
                <a:cs typeface="Work Sans Medium"/>
                <a:sym typeface="Work Sans Medium"/>
              </a:defRPr>
            </a:lvl2pPr>
            <a:lvl3pPr lvl="2" rtl="0">
              <a:spcBef>
                <a:spcPts val="0"/>
              </a:spcBef>
              <a:spcAft>
                <a:spcPts val="0"/>
              </a:spcAft>
              <a:buSzPts val="1300"/>
              <a:buFont typeface="Work Sans Medium"/>
              <a:buNone/>
              <a:defRPr sz="1300">
                <a:latin typeface="Work Sans Medium"/>
                <a:ea typeface="Work Sans Medium"/>
                <a:cs typeface="Work Sans Medium"/>
                <a:sym typeface="Work Sans Medium"/>
              </a:defRPr>
            </a:lvl3pPr>
            <a:lvl4pPr lvl="3" rtl="0">
              <a:spcBef>
                <a:spcPts val="0"/>
              </a:spcBef>
              <a:spcAft>
                <a:spcPts val="0"/>
              </a:spcAft>
              <a:buSzPts val="1300"/>
              <a:buFont typeface="Work Sans Medium"/>
              <a:buNone/>
              <a:defRPr sz="1300">
                <a:latin typeface="Work Sans Medium"/>
                <a:ea typeface="Work Sans Medium"/>
                <a:cs typeface="Work Sans Medium"/>
                <a:sym typeface="Work Sans Medium"/>
              </a:defRPr>
            </a:lvl4pPr>
            <a:lvl5pPr lvl="4" rtl="0">
              <a:spcBef>
                <a:spcPts val="0"/>
              </a:spcBef>
              <a:spcAft>
                <a:spcPts val="0"/>
              </a:spcAft>
              <a:buSzPts val="1300"/>
              <a:buFont typeface="Work Sans Medium"/>
              <a:buNone/>
              <a:defRPr sz="1300">
                <a:latin typeface="Work Sans Medium"/>
                <a:ea typeface="Work Sans Medium"/>
                <a:cs typeface="Work Sans Medium"/>
                <a:sym typeface="Work Sans Medium"/>
              </a:defRPr>
            </a:lvl5pPr>
            <a:lvl6pPr lvl="5" rtl="0">
              <a:spcBef>
                <a:spcPts val="0"/>
              </a:spcBef>
              <a:spcAft>
                <a:spcPts val="0"/>
              </a:spcAft>
              <a:buSzPts val="1300"/>
              <a:buFont typeface="Work Sans Medium"/>
              <a:buNone/>
              <a:defRPr sz="1300">
                <a:latin typeface="Work Sans Medium"/>
                <a:ea typeface="Work Sans Medium"/>
                <a:cs typeface="Work Sans Medium"/>
                <a:sym typeface="Work Sans Medium"/>
              </a:defRPr>
            </a:lvl6pPr>
            <a:lvl7pPr lvl="6" rtl="0">
              <a:spcBef>
                <a:spcPts val="0"/>
              </a:spcBef>
              <a:spcAft>
                <a:spcPts val="0"/>
              </a:spcAft>
              <a:buSzPts val="1300"/>
              <a:buFont typeface="Work Sans Medium"/>
              <a:buNone/>
              <a:defRPr sz="1300">
                <a:latin typeface="Work Sans Medium"/>
                <a:ea typeface="Work Sans Medium"/>
                <a:cs typeface="Work Sans Medium"/>
                <a:sym typeface="Work Sans Medium"/>
              </a:defRPr>
            </a:lvl7pPr>
            <a:lvl8pPr lvl="7" rtl="0">
              <a:spcBef>
                <a:spcPts val="0"/>
              </a:spcBef>
              <a:spcAft>
                <a:spcPts val="0"/>
              </a:spcAft>
              <a:buSzPts val="1300"/>
              <a:buFont typeface="Work Sans Medium"/>
              <a:buNone/>
              <a:defRPr sz="1300">
                <a:latin typeface="Work Sans Medium"/>
                <a:ea typeface="Work Sans Medium"/>
                <a:cs typeface="Work Sans Medium"/>
                <a:sym typeface="Work Sans Medium"/>
              </a:defRPr>
            </a:lvl8pPr>
            <a:lvl9pPr lvl="8" rtl="0">
              <a:spcBef>
                <a:spcPts val="0"/>
              </a:spcBef>
              <a:spcAft>
                <a:spcPts val="0"/>
              </a:spcAft>
              <a:buSzPts val="1300"/>
              <a:buFont typeface="Work Sans Medium"/>
              <a:buNone/>
              <a:defRPr sz="1300">
                <a:latin typeface="Work Sans Medium"/>
                <a:ea typeface="Work Sans Medium"/>
                <a:cs typeface="Work Sans Medium"/>
                <a:sym typeface="Work Sans Medium"/>
              </a:defRPr>
            </a:lvl9pPr>
          </a:lstStyle>
          <a:p/>
        </p:txBody>
      </p:sp>
      <p:sp>
        <p:nvSpPr>
          <p:cNvPr id="134" name="Google Shape;134;p20"/>
          <p:cNvSpPr txBox="1"/>
          <p:nvPr>
            <p:ph idx="4" type="subTitle"/>
          </p:nvPr>
        </p:nvSpPr>
        <p:spPr>
          <a:xfrm>
            <a:off x="5423125" y="1354643"/>
            <a:ext cx="3396300" cy="654600"/>
          </a:xfrm>
          <a:prstGeom prst="rect">
            <a:avLst/>
          </a:prstGeom>
        </p:spPr>
        <p:txBody>
          <a:bodyPr anchorCtr="0" anchor="ctr" bIns="91425" lIns="91425" spcFirstLastPara="1" rIns="91425" wrap="square" tIns="91425">
            <a:normAutofit/>
          </a:bodyPr>
          <a:lstStyle>
            <a:lvl1pPr lvl="0" rtl="0">
              <a:spcBef>
                <a:spcPts val="0"/>
              </a:spcBef>
              <a:spcAft>
                <a:spcPts val="0"/>
              </a:spcAft>
              <a:buSzPts val="1700"/>
              <a:buFont typeface="Work Sans Medium"/>
              <a:buNone/>
              <a:defRPr sz="1700">
                <a:latin typeface="Work Sans Medium"/>
                <a:ea typeface="Work Sans Medium"/>
                <a:cs typeface="Work Sans Medium"/>
                <a:sym typeface="Work Sans Medium"/>
              </a:defRPr>
            </a:lvl1pPr>
            <a:lvl2pPr lvl="1" rtl="0">
              <a:spcBef>
                <a:spcPts val="0"/>
              </a:spcBef>
              <a:spcAft>
                <a:spcPts val="0"/>
              </a:spcAft>
              <a:buSzPts val="1300"/>
              <a:buFont typeface="Work Sans Medium"/>
              <a:buNone/>
              <a:defRPr sz="1300">
                <a:latin typeface="Work Sans Medium"/>
                <a:ea typeface="Work Sans Medium"/>
                <a:cs typeface="Work Sans Medium"/>
                <a:sym typeface="Work Sans Medium"/>
              </a:defRPr>
            </a:lvl2pPr>
            <a:lvl3pPr lvl="2" rtl="0">
              <a:spcBef>
                <a:spcPts val="0"/>
              </a:spcBef>
              <a:spcAft>
                <a:spcPts val="0"/>
              </a:spcAft>
              <a:buSzPts val="1300"/>
              <a:buFont typeface="Work Sans Medium"/>
              <a:buNone/>
              <a:defRPr sz="1300">
                <a:latin typeface="Work Sans Medium"/>
                <a:ea typeface="Work Sans Medium"/>
                <a:cs typeface="Work Sans Medium"/>
                <a:sym typeface="Work Sans Medium"/>
              </a:defRPr>
            </a:lvl3pPr>
            <a:lvl4pPr lvl="3" rtl="0">
              <a:spcBef>
                <a:spcPts val="0"/>
              </a:spcBef>
              <a:spcAft>
                <a:spcPts val="0"/>
              </a:spcAft>
              <a:buSzPts val="1300"/>
              <a:buFont typeface="Work Sans Medium"/>
              <a:buNone/>
              <a:defRPr sz="1300">
                <a:latin typeface="Work Sans Medium"/>
                <a:ea typeface="Work Sans Medium"/>
                <a:cs typeface="Work Sans Medium"/>
                <a:sym typeface="Work Sans Medium"/>
              </a:defRPr>
            </a:lvl4pPr>
            <a:lvl5pPr lvl="4" rtl="0">
              <a:spcBef>
                <a:spcPts val="0"/>
              </a:spcBef>
              <a:spcAft>
                <a:spcPts val="0"/>
              </a:spcAft>
              <a:buSzPts val="1300"/>
              <a:buFont typeface="Work Sans Medium"/>
              <a:buNone/>
              <a:defRPr sz="1300">
                <a:latin typeface="Work Sans Medium"/>
                <a:ea typeface="Work Sans Medium"/>
                <a:cs typeface="Work Sans Medium"/>
                <a:sym typeface="Work Sans Medium"/>
              </a:defRPr>
            </a:lvl5pPr>
            <a:lvl6pPr lvl="5" rtl="0">
              <a:spcBef>
                <a:spcPts val="0"/>
              </a:spcBef>
              <a:spcAft>
                <a:spcPts val="0"/>
              </a:spcAft>
              <a:buSzPts val="1300"/>
              <a:buFont typeface="Work Sans Medium"/>
              <a:buNone/>
              <a:defRPr sz="1300">
                <a:latin typeface="Work Sans Medium"/>
                <a:ea typeface="Work Sans Medium"/>
                <a:cs typeface="Work Sans Medium"/>
                <a:sym typeface="Work Sans Medium"/>
              </a:defRPr>
            </a:lvl6pPr>
            <a:lvl7pPr lvl="6" rtl="0">
              <a:spcBef>
                <a:spcPts val="0"/>
              </a:spcBef>
              <a:spcAft>
                <a:spcPts val="0"/>
              </a:spcAft>
              <a:buSzPts val="1300"/>
              <a:buFont typeface="Work Sans Medium"/>
              <a:buNone/>
              <a:defRPr sz="1300">
                <a:latin typeface="Work Sans Medium"/>
                <a:ea typeface="Work Sans Medium"/>
                <a:cs typeface="Work Sans Medium"/>
                <a:sym typeface="Work Sans Medium"/>
              </a:defRPr>
            </a:lvl7pPr>
            <a:lvl8pPr lvl="7" rtl="0">
              <a:spcBef>
                <a:spcPts val="0"/>
              </a:spcBef>
              <a:spcAft>
                <a:spcPts val="0"/>
              </a:spcAft>
              <a:buSzPts val="1300"/>
              <a:buFont typeface="Work Sans Medium"/>
              <a:buNone/>
              <a:defRPr sz="1300">
                <a:latin typeface="Work Sans Medium"/>
                <a:ea typeface="Work Sans Medium"/>
                <a:cs typeface="Work Sans Medium"/>
                <a:sym typeface="Work Sans Medium"/>
              </a:defRPr>
            </a:lvl8pPr>
            <a:lvl9pPr lvl="8" rtl="0">
              <a:spcBef>
                <a:spcPts val="0"/>
              </a:spcBef>
              <a:spcAft>
                <a:spcPts val="0"/>
              </a:spcAft>
              <a:buSzPts val="1300"/>
              <a:buFont typeface="Work Sans Medium"/>
              <a:buNone/>
              <a:defRPr sz="1300">
                <a:latin typeface="Work Sans Medium"/>
                <a:ea typeface="Work Sans Medium"/>
                <a:cs typeface="Work Sans Medium"/>
                <a:sym typeface="Work Sans Medium"/>
              </a:defRPr>
            </a:lvl9pPr>
          </a:lstStyle>
          <a:p/>
        </p:txBody>
      </p:sp>
      <p:sp>
        <p:nvSpPr>
          <p:cNvPr id="135" name="Google Shape;135;p20"/>
          <p:cNvSpPr txBox="1"/>
          <p:nvPr>
            <p:ph idx="5" type="subTitle"/>
          </p:nvPr>
        </p:nvSpPr>
        <p:spPr>
          <a:xfrm>
            <a:off x="5423125" y="3383293"/>
            <a:ext cx="3396300" cy="654600"/>
          </a:xfrm>
          <a:prstGeom prst="rect">
            <a:avLst/>
          </a:prstGeom>
        </p:spPr>
        <p:txBody>
          <a:bodyPr anchorCtr="0" anchor="ctr" bIns="91425" lIns="91425" spcFirstLastPara="1" rIns="91425" wrap="square" tIns="91425">
            <a:normAutofit/>
          </a:bodyPr>
          <a:lstStyle>
            <a:lvl1pPr lvl="0" rtl="0">
              <a:spcBef>
                <a:spcPts val="0"/>
              </a:spcBef>
              <a:spcAft>
                <a:spcPts val="0"/>
              </a:spcAft>
              <a:buSzPts val="1700"/>
              <a:buFont typeface="Work Sans Medium"/>
              <a:buNone/>
              <a:defRPr sz="1700">
                <a:latin typeface="Work Sans Medium"/>
                <a:ea typeface="Work Sans Medium"/>
                <a:cs typeface="Work Sans Medium"/>
                <a:sym typeface="Work Sans Medium"/>
              </a:defRPr>
            </a:lvl1pPr>
            <a:lvl2pPr lvl="1" rtl="0">
              <a:spcBef>
                <a:spcPts val="0"/>
              </a:spcBef>
              <a:spcAft>
                <a:spcPts val="0"/>
              </a:spcAft>
              <a:buSzPts val="1300"/>
              <a:buFont typeface="Work Sans Medium"/>
              <a:buNone/>
              <a:defRPr sz="1300">
                <a:latin typeface="Work Sans Medium"/>
                <a:ea typeface="Work Sans Medium"/>
                <a:cs typeface="Work Sans Medium"/>
                <a:sym typeface="Work Sans Medium"/>
              </a:defRPr>
            </a:lvl2pPr>
            <a:lvl3pPr lvl="2" rtl="0">
              <a:spcBef>
                <a:spcPts val="0"/>
              </a:spcBef>
              <a:spcAft>
                <a:spcPts val="0"/>
              </a:spcAft>
              <a:buSzPts val="1300"/>
              <a:buFont typeface="Work Sans Medium"/>
              <a:buNone/>
              <a:defRPr sz="1300">
                <a:latin typeface="Work Sans Medium"/>
                <a:ea typeface="Work Sans Medium"/>
                <a:cs typeface="Work Sans Medium"/>
                <a:sym typeface="Work Sans Medium"/>
              </a:defRPr>
            </a:lvl3pPr>
            <a:lvl4pPr lvl="3" rtl="0">
              <a:spcBef>
                <a:spcPts val="0"/>
              </a:spcBef>
              <a:spcAft>
                <a:spcPts val="0"/>
              </a:spcAft>
              <a:buSzPts val="1300"/>
              <a:buFont typeface="Work Sans Medium"/>
              <a:buNone/>
              <a:defRPr sz="1300">
                <a:latin typeface="Work Sans Medium"/>
                <a:ea typeface="Work Sans Medium"/>
                <a:cs typeface="Work Sans Medium"/>
                <a:sym typeface="Work Sans Medium"/>
              </a:defRPr>
            </a:lvl4pPr>
            <a:lvl5pPr lvl="4" rtl="0">
              <a:spcBef>
                <a:spcPts val="0"/>
              </a:spcBef>
              <a:spcAft>
                <a:spcPts val="0"/>
              </a:spcAft>
              <a:buSzPts val="1300"/>
              <a:buFont typeface="Work Sans Medium"/>
              <a:buNone/>
              <a:defRPr sz="1300">
                <a:latin typeface="Work Sans Medium"/>
                <a:ea typeface="Work Sans Medium"/>
                <a:cs typeface="Work Sans Medium"/>
                <a:sym typeface="Work Sans Medium"/>
              </a:defRPr>
            </a:lvl5pPr>
            <a:lvl6pPr lvl="5" rtl="0">
              <a:spcBef>
                <a:spcPts val="0"/>
              </a:spcBef>
              <a:spcAft>
                <a:spcPts val="0"/>
              </a:spcAft>
              <a:buSzPts val="1300"/>
              <a:buFont typeface="Work Sans Medium"/>
              <a:buNone/>
              <a:defRPr sz="1300">
                <a:latin typeface="Work Sans Medium"/>
                <a:ea typeface="Work Sans Medium"/>
                <a:cs typeface="Work Sans Medium"/>
                <a:sym typeface="Work Sans Medium"/>
              </a:defRPr>
            </a:lvl6pPr>
            <a:lvl7pPr lvl="6" rtl="0">
              <a:spcBef>
                <a:spcPts val="0"/>
              </a:spcBef>
              <a:spcAft>
                <a:spcPts val="0"/>
              </a:spcAft>
              <a:buSzPts val="1300"/>
              <a:buFont typeface="Work Sans Medium"/>
              <a:buNone/>
              <a:defRPr sz="1300">
                <a:latin typeface="Work Sans Medium"/>
                <a:ea typeface="Work Sans Medium"/>
                <a:cs typeface="Work Sans Medium"/>
                <a:sym typeface="Work Sans Medium"/>
              </a:defRPr>
            </a:lvl7pPr>
            <a:lvl8pPr lvl="7" rtl="0">
              <a:spcBef>
                <a:spcPts val="0"/>
              </a:spcBef>
              <a:spcAft>
                <a:spcPts val="0"/>
              </a:spcAft>
              <a:buSzPts val="1300"/>
              <a:buFont typeface="Work Sans Medium"/>
              <a:buNone/>
              <a:defRPr sz="1300">
                <a:latin typeface="Work Sans Medium"/>
                <a:ea typeface="Work Sans Medium"/>
                <a:cs typeface="Work Sans Medium"/>
                <a:sym typeface="Work Sans Medium"/>
              </a:defRPr>
            </a:lvl8pPr>
            <a:lvl9pPr lvl="8" rtl="0">
              <a:spcBef>
                <a:spcPts val="0"/>
              </a:spcBef>
              <a:spcAft>
                <a:spcPts val="0"/>
              </a:spcAft>
              <a:buSzPts val="1300"/>
              <a:buFont typeface="Work Sans Medium"/>
              <a:buNone/>
              <a:defRPr sz="1300">
                <a:latin typeface="Work Sans Medium"/>
                <a:ea typeface="Work Sans Medium"/>
                <a:cs typeface="Work Sans Medium"/>
                <a:sym typeface="Work Sans Medium"/>
              </a:defRPr>
            </a:lvl9pPr>
          </a:lstStyle>
          <a:p/>
        </p:txBody>
      </p:sp>
      <p:sp>
        <p:nvSpPr>
          <p:cNvPr id="136" name="Google Shape;136;p20"/>
          <p:cNvSpPr txBox="1"/>
          <p:nvPr>
            <p:ph idx="6"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BG Photo (Light">
  <p:cSld name="TITLE_2">
    <p:bg>
      <p:bgPr>
        <a:gradFill>
          <a:gsLst>
            <a:gs pos="0">
              <a:schemeClr val="accent5"/>
            </a:gs>
            <a:gs pos="50000">
              <a:schemeClr val="accent5"/>
            </a:gs>
            <a:gs pos="100000">
              <a:srgbClr val="E3E8F2"/>
            </a:gs>
          </a:gsLst>
          <a:lin ang="2700006" scaled="0"/>
        </a:gradFill>
      </p:bgPr>
    </p:bg>
    <p:spTree>
      <p:nvGrpSpPr>
        <p:cNvPr id="16" name="Shape 16"/>
        <p:cNvGrpSpPr/>
        <p:nvPr/>
      </p:nvGrpSpPr>
      <p:grpSpPr>
        <a:xfrm>
          <a:off x="0" y="0"/>
          <a:ext cx="0" cy="0"/>
          <a:chOff x="0" y="0"/>
          <a:chExt cx="0" cy="0"/>
        </a:xfrm>
      </p:grpSpPr>
      <p:sp>
        <p:nvSpPr>
          <p:cNvPr id="17" name="Google Shape;17;p3"/>
          <p:cNvSpPr/>
          <p:nvPr>
            <p:ph idx="2" type="pic"/>
          </p:nvPr>
        </p:nvSpPr>
        <p:spPr>
          <a:xfrm>
            <a:off x="2925300" y="0"/>
            <a:ext cx="6218700" cy="5143500"/>
          </a:xfrm>
          <a:prstGeom prst="rect">
            <a:avLst/>
          </a:prstGeom>
          <a:noFill/>
          <a:ln>
            <a:noFill/>
          </a:ln>
        </p:spPr>
      </p:sp>
      <p:sp>
        <p:nvSpPr>
          <p:cNvPr id="18" name="Google Shape;18;p3"/>
          <p:cNvSpPr/>
          <p:nvPr/>
        </p:nvSpPr>
        <p:spPr>
          <a:xfrm flipH="1" rot="10800000">
            <a:off x="17100" y="0"/>
            <a:ext cx="5927700" cy="5143500"/>
          </a:xfrm>
          <a:prstGeom prst="round1Rect">
            <a:avLst>
              <a:gd fmla="val 50000" name="adj"/>
            </a:avLst>
          </a:prstGeom>
          <a:gradFill>
            <a:gsLst>
              <a:gs pos="0">
                <a:schemeClr val="accent5"/>
              </a:gs>
              <a:gs pos="50000">
                <a:schemeClr val="accent5"/>
              </a:gs>
              <a:gs pos="100000">
                <a:srgbClr val="E3E8F2"/>
              </a:gs>
            </a:gsLst>
            <a:lin ang="2700006" scaled="0"/>
          </a:gradFill>
          <a:ln>
            <a:noFill/>
          </a:ln>
          <a:effectLst>
            <a:outerShdw blurRad="628650" rotWithShape="0" algn="bl" dir="1020000" dist="219075">
              <a:schemeClr val="lt2">
                <a:alpha val="50000"/>
              </a:scheme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txBox="1"/>
          <p:nvPr>
            <p:ph type="ctrTitle"/>
          </p:nvPr>
        </p:nvSpPr>
        <p:spPr>
          <a:xfrm>
            <a:off x="255825" y="590600"/>
            <a:ext cx="4313400" cy="2052600"/>
          </a:xfrm>
          <a:prstGeom prst="rect">
            <a:avLst/>
          </a:prstGeom>
        </p:spPr>
        <p:txBody>
          <a:bodyPr anchorCtr="0" anchor="b" bIns="91425" lIns="91425" spcFirstLastPara="1" rIns="91425" wrap="square" tIns="91425">
            <a:normAutofit/>
          </a:bodyPr>
          <a:lstStyle>
            <a:lvl1pPr lvl="0" rtl="0">
              <a:spcBef>
                <a:spcPts val="0"/>
              </a:spcBef>
              <a:spcAft>
                <a:spcPts val="0"/>
              </a:spcAft>
              <a:buSzPts val="4000"/>
              <a:buNone/>
              <a:defRPr sz="4000"/>
            </a:lvl1pPr>
            <a:lvl2pPr lvl="1" rtl="0">
              <a:spcBef>
                <a:spcPts val="0"/>
              </a:spcBef>
              <a:spcAft>
                <a:spcPts val="0"/>
              </a:spcAft>
              <a:buSzPts val="4400"/>
              <a:buFont typeface="Work Sans Light"/>
              <a:buNone/>
              <a:defRPr sz="4400">
                <a:latin typeface="Work Sans Light"/>
                <a:ea typeface="Work Sans Light"/>
                <a:cs typeface="Work Sans Light"/>
                <a:sym typeface="Work Sans Light"/>
              </a:defRPr>
            </a:lvl2pPr>
            <a:lvl3pPr lvl="2" rtl="0">
              <a:spcBef>
                <a:spcPts val="0"/>
              </a:spcBef>
              <a:spcAft>
                <a:spcPts val="0"/>
              </a:spcAft>
              <a:buSzPts val="4400"/>
              <a:buFont typeface="Work Sans Light"/>
              <a:buNone/>
              <a:defRPr sz="4400">
                <a:latin typeface="Work Sans Light"/>
                <a:ea typeface="Work Sans Light"/>
                <a:cs typeface="Work Sans Light"/>
                <a:sym typeface="Work Sans Light"/>
              </a:defRPr>
            </a:lvl3pPr>
            <a:lvl4pPr lvl="3" rtl="0">
              <a:spcBef>
                <a:spcPts val="0"/>
              </a:spcBef>
              <a:spcAft>
                <a:spcPts val="0"/>
              </a:spcAft>
              <a:buSzPts val="4400"/>
              <a:buFont typeface="Work Sans Light"/>
              <a:buNone/>
              <a:defRPr sz="4400">
                <a:latin typeface="Work Sans Light"/>
                <a:ea typeface="Work Sans Light"/>
                <a:cs typeface="Work Sans Light"/>
                <a:sym typeface="Work Sans Light"/>
              </a:defRPr>
            </a:lvl4pPr>
            <a:lvl5pPr lvl="4" rtl="0">
              <a:spcBef>
                <a:spcPts val="0"/>
              </a:spcBef>
              <a:spcAft>
                <a:spcPts val="0"/>
              </a:spcAft>
              <a:buSzPts val="4400"/>
              <a:buFont typeface="Work Sans Light"/>
              <a:buNone/>
              <a:defRPr sz="4400">
                <a:latin typeface="Work Sans Light"/>
                <a:ea typeface="Work Sans Light"/>
                <a:cs typeface="Work Sans Light"/>
                <a:sym typeface="Work Sans Light"/>
              </a:defRPr>
            </a:lvl5pPr>
            <a:lvl6pPr lvl="5" rtl="0">
              <a:spcBef>
                <a:spcPts val="0"/>
              </a:spcBef>
              <a:spcAft>
                <a:spcPts val="0"/>
              </a:spcAft>
              <a:buSzPts val="4400"/>
              <a:buFont typeface="Work Sans Light"/>
              <a:buNone/>
              <a:defRPr sz="4400">
                <a:latin typeface="Work Sans Light"/>
                <a:ea typeface="Work Sans Light"/>
                <a:cs typeface="Work Sans Light"/>
                <a:sym typeface="Work Sans Light"/>
              </a:defRPr>
            </a:lvl6pPr>
            <a:lvl7pPr lvl="6" rtl="0">
              <a:spcBef>
                <a:spcPts val="0"/>
              </a:spcBef>
              <a:spcAft>
                <a:spcPts val="0"/>
              </a:spcAft>
              <a:buSzPts val="4400"/>
              <a:buFont typeface="Work Sans Light"/>
              <a:buNone/>
              <a:defRPr sz="4400">
                <a:latin typeface="Work Sans Light"/>
                <a:ea typeface="Work Sans Light"/>
                <a:cs typeface="Work Sans Light"/>
                <a:sym typeface="Work Sans Light"/>
              </a:defRPr>
            </a:lvl7pPr>
            <a:lvl8pPr lvl="7" rtl="0">
              <a:spcBef>
                <a:spcPts val="0"/>
              </a:spcBef>
              <a:spcAft>
                <a:spcPts val="0"/>
              </a:spcAft>
              <a:buSzPts val="4400"/>
              <a:buFont typeface="Work Sans Light"/>
              <a:buNone/>
              <a:defRPr sz="4400">
                <a:latin typeface="Work Sans Light"/>
                <a:ea typeface="Work Sans Light"/>
                <a:cs typeface="Work Sans Light"/>
                <a:sym typeface="Work Sans Light"/>
              </a:defRPr>
            </a:lvl8pPr>
            <a:lvl9pPr lvl="8" rtl="0">
              <a:spcBef>
                <a:spcPts val="0"/>
              </a:spcBef>
              <a:spcAft>
                <a:spcPts val="0"/>
              </a:spcAft>
              <a:buSzPts val="4400"/>
              <a:buFont typeface="Work Sans Light"/>
              <a:buNone/>
              <a:defRPr sz="4400">
                <a:latin typeface="Work Sans Light"/>
                <a:ea typeface="Work Sans Light"/>
                <a:cs typeface="Work Sans Light"/>
                <a:sym typeface="Work Sans Light"/>
              </a:defRPr>
            </a:lvl9pPr>
          </a:lstStyle>
          <a:p/>
        </p:txBody>
      </p:sp>
      <p:sp>
        <p:nvSpPr>
          <p:cNvPr id="20" name="Google Shape;20;p3"/>
          <p:cNvSpPr txBox="1"/>
          <p:nvPr>
            <p:ph idx="1" type="subTitle"/>
          </p:nvPr>
        </p:nvSpPr>
        <p:spPr>
          <a:xfrm>
            <a:off x="297025" y="2795025"/>
            <a:ext cx="4313400" cy="906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1pPr>
            <a:lvl2pPr lvl="1"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2pPr>
            <a:lvl3pPr lvl="2"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3pPr>
            <a:lvl4pPr lvl="3"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4pPr>
            <a:lvl5pPr lvl="4"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5pPr>
            <a:lvl6pPr lvl="5"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6pPr>
            <a:lvl7pPr lvl="6"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7pPr>
            <a:lvl8pPr lvl="7"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8pPr>
            <a:lvl9pPr lvl="8"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9pPr>
          </a:lstStyle>
          <a:p/>
        </p:txBody>
      </p:sp>
      <p:pic>
        <p:nvPicPr>
          <p:cNvPr id="21" name="Google Shape;21;p3"/>
          <p:cNvPicPr preferRelativeResize="0"/>
          <p:nvPr/>
        </p:nvPicPr>
        <p:blipFill rotWithShape="1">
          <a:blip r:embed="rId2">
            <a:alphaModFix/>
          </a:blip>
          <a:srcRect b="21605" l="0" r="0" t="21599"/>
          <a:stretch/>
        </p:blipFill>
        <p:spPr>
          <a:xfrm>
            <a:off x="169508" y="4319673"/>
            <a:ext cx="1877326" cy="416200"/>
          </a:xfrm>
          <a:prstGeom prst="rect">
            <a:avLst/>
          </a:prstGeom>
          <a:noFill/>
          <a:ln>
            <a:noFill/>
          </a:ln>
        </p:spPr>
      </p:pic>
      <p:sp>
        <p:nvSpPr>
          <p:cNvPr id="22" name="Google Shape;22;p3"/>
          <p:cNvSpPr txBox="1"/>
          <p:nvPr/>
        </p:nvSpPr>
        <p:spPr>
          <a:xfrm>
            <a:off x="255815" y="4672568"/>
            <a:ext cx="408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026D68"/>
                </a:solidFill>
                <a:latin typeface="Work Sans"/>
                <a:ea typeface="Work Sans"/>
                <a:cs typeface="Work Sans"/>
                <a:sym typeface="Work Sans"/>
              </a:rPr>
              <a:t>All-in-One Event &amp; Community Platform</a:t>
            </a:r>
            <a:endParaRPr sz="1200">
              <a:solidFill>
                <a:srgbClr val="026D68"/>
              </a:solidFill>
              <a:latin typeface="Work Sans"/>
              <a:ea typeface="Work Sans"/>
              <a:cs typeface="Work Sans"/>
              <a:sym typeface="Work San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p:cSld name="TITLE_AND_BODY_1_1">
    <p:spTree>
      <p:nvGrpSpPr>
        <p:cNvPr id="137" name="Shape 137"/>
        <p:cNvGrpSpPr/>
        <p:nvPr/>
      </p:nvGrpSpPr>
      <p:grpSpPr>
        <a:xfrm>
          <a:off x="0" y="0"/>
          <a:ext cx="0" cy="0"/>
          <a:chOff x="0" y="0"/>
          <a:chExt cx="0" cy="0"/>
        </a:xfrm>
      </p:grpSpPr>
      <p:sp>
        <p:nvSpPr>
          <p:cNvPr id="138" name="Google Shape;138;p21"/>
          <p:cNvSpPr txBox="1"/>
          <p:nvPr>
            <p:ph type="title"/>
          </p:nvPr>
        </p:nvSpPr>
        <p:spPr>
          <a:xfrm>
            <a:off x="321900" y="861275"/>
            <a:ext cx="3772200" cy="973200"/>
          </a:xfrm>
          <a:prstGeom prst="rect">
            <a:avLst/>
          </a:prstGeom>
        </p:spPr>
        <p:txBody>
          <a:bodyPr anchorCtr="0" anchor="b"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39" name="Google Shape;139;p21"/>
          <p:cNvSpPr txBox="1"/>
          <p:nvPr>
            <p:ph idx="1" type="body"/>
          </p:nvPr>
        </p:nvSpPr>
        <p:spPr>
          <a:xfrm>
            <a:off x="1052150" y="1953400"/>
            <a:ext cx="3535800" cy="835200"/>
          </a:xfrm>
          <a:prstGeom prst="rect">
            <a:avLst/>
          </a:prstGeom>
        </p:spPr>
        <p:txBody>
          <a:bodyPr anchorCtr="0" anchor="ctr"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40" name="Google Shape;140;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sp>
        <p:nvSpPr>
          <p:cNvPr id="141" name="Google Shape;141;p21"/>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42" name="Google Shape;142;p21"/>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143" name="Google Shape;143;p21"/>
          <p:cNvSpPr txBox="1"/>
          <p:nvPr/>
        </p:nvSpPr>
        <p:spPr>
          <a:xfrm>
            <a:off x="384925" y="17100"/>
            <a:ext cx="7835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Work Sans Light"/>
              <a:ea typeface="Work Sans Light"/>
              <a:cs typeface="Work Sans Light"/>
              <a:sym typeface="Work Sans Light"/>
            </a:endParaRPr>
          </a:p>
        </p:txBody>
      </p:sp>
      <p:sp>
        <p:nvSpPr>
          <p:cNvPr id="144" name="Google Shape;144;p21"/>
          <p:cNvSpPr txBox="1"/>
          <p:nvPr>
            <p:ph idx="2"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rtl="0">
              <a:spcBef>
                <a:spcPts val="0"/>
              </a:spcBef>
              <a:spcAft>
                <a:spcPts val="0"/>
              </a:spcAft>
              <a:buClr>
                <a:srgbClr val="026D68"/>
              </a:buClr>
              <a:buSzPts val="2100"/>
              <a:buNone/>
              <a:defRPr sz="2100">
                <a:solidFill>
                  <a:srgbClr val="026D68"/>
                </a:solidFill>
              </a:defRPr>
            </a:lvl1pPr>
            <a:lvl2pPr lvl="1" rtl="0">
              <a:spcBef>
                <a:spcPts val="0"/>
              </a:spcBef>
              <a:spcAft>
                <a:spcPts val="0"/>
              </a:spcAft>
              <a:buClr>
                <a:srgbClr val="026D68"/>
              </a:buClr>
              <a:buSzPts val="2100"/>
              <a:buNone/>
              <a:defRPr sz="2100">
                <a:solidFill>
                  <a:srgbClr val="026D68"/>
                </a:solidFill>
              </a:defRPr>
            </a:lvl2pPr>
            <a:lvl3pPr lvl="2" rtl="0">
              <a:spcBef>
                <a:spcPts val="0"/>
              </a:spcBef>
              <a:spcAft>
                <a:spcPts val="0"/>
              </a:spcAft>
              <a:buClr>
                <a:srgbClr val="026D68"/>
              </a:buClr>
              <a:buSzPts val="2100"/>
              <a:buNone/>
              <a:defRPr sz="2100">
                <a:solidFill>
                  <a:srgbClr val="026D68"/>
                </a:solidFill>
              </a:defRPr>
            </a:lvl3pPr>
            <a:lvl4pPr lvl="3" rtl="0">
              <a:spcBef>
                <a:spcPts val="0"/>
              </a:spcBef>
              <a:spcAft>
                <a:spcPts val="0"/>
              </a:spcAft>
              <a:buClr>
                <a:srgbClr val="026D68"/>
              </a:buClr>
              <a:buSzPts val="2100"/>
              <a:buNone/>
              <a:defRPr sz="2100">
                <a:solidFill>
                  <a:srgbClr val="026D68"/>
                </a:solidFill>
              </a:defRPr>
            </a:lvl4pPr>
            <a:lvl5pPr lvl="4" rtl="0">
              <a:spcBef>
                <a:spcPts val="0"/>
              </a:spcBef>
              <a:spcAft>
                <a:spcPts val="0"/>
              </a:spcAft>
              <a:buClr>
                <a:srgbClr val="026D68"/>
              </a:buClr>
              <a:buSzPts val="2100"/>
              <a:buNone/>
              <a:defRPr sz="2100">
                <a:solidFill>
                  <a:srgbClr val="026D68"/>
                </a:solidFill>
              </a:defRPr>
            </a:lvl5pPr>
            <a:lvl6pPr lvl="5" rtl="0">
              <a:spcBef>
                <a:spcPts val="0"/>
              </a:spcBef>
              <a:spcAft>
                <a:spcPts val="0"/>
              </a:spcAft>
              <a:buClr>
                <a:srgbClr val="026D68"/>
              </a:buClr>
              <a:buSzPts val="2100"/>
              <a:buNone/>
              <a:defRPr sz="2100">
                <a:solidFill>
                  <a:srgbClr val="026D68"/>
                </a:solidFill>
              </a:defRPr>
            </a:lvl6pPr>
            <a:lvl7pPr lvl="6" rtl="0">
              <a:spcBef>
                <a:spcPts val="0"/>
              </a:spcBef>
              <a:spcAft>
                <a:spcPts val="0"/>
              </a:spcAft>
              <a:buClr>
                <a:srgbClr val="026D68"/>
              </a:buClr>
              <a:buSzPts val="2100"/>
              <a:buNone/>
              <a:defRPr sz="2100">
                <a:solidFill>
                  <a:srgbClr val="026D68"/>
                </a:solidFill>
              </a:defRPr>
            </a:lvl7pPr>
            <a:lvl8pPr lvl="7" rtl="0">
              <a:spcBef>
                <a:spcPts val="0"/>
              </a:spcBef>
              <a:spcAft>
                <a:spcPts val="0"/>
              </a:spcAft>
              <a:buClr>
                <a:srgbClr val="026D68"/>
              </a:buClr>
              <a:buSzPts val="2100"/>
              <a:buNone/>
              <a:defRPr sz="2100">
                <a:solidFill>
                  <a:srgbClr val="026D68"/>
                </a:solidFill>
              </a:defRPr>
            </a:lvl8pPr>
            <a:lvl9pPr lvl="8" rtl="0">
              <a:spcBef>
                <a:spcPts val="0"/>
              </a:spcBef>
              <a:spcAft>
                <a:spcPts val="0"/>
              </a:spcAft>
              <a:buClr>
                <a:srgbClr val="026D68"/>
              </a:buClr>
              <a:buSzPts val="2100"/>
              <a:buNone/>
              <a:defRPr sz="2100">
                <a:solidFill>
                  <a:srgbClr val="026D68"/>
                </a:solidFill>
              </a:defRPr>
            </a:lvl9pPr>
          </a:lstStyle>
          <a:p/>
        </p:txBody>
      </p:sp>
      <p:sp>
        <p:nvSpPr>
          <p:cNvPr id="145" name="Google Shape;145;p21"/>
          <p:cNvSpPr/>
          <p:nvPr/>
        </p:nvSpPr>
        <p:spPr>
          <a:xfrm>
            <a:off x="384925" y="1953400"/>
            <a:ext cx="537600" cy="537600"/>
          </a:xfrm>
          <a:prstGeom prst="ellipse">
            <a:avLst/>
          </a:prstGeom>
          <a:solidFill>
            <a:srgbClr val="026D6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2200">
                <a:solidFill>
                  <a:schemeClr val="accent4"/>
                </a:solidFill>
                <a:latin typeface="Work Sans Medium"/>
                <a:ea typeface="Work Sans Medium"/>
                <a:cs typeface="Work Sans Medium"/>
                <a:sym typeface="Work Sans Medium"/>
              </a:rPr>
              <a:t>1</a:t>
            </a:r>
            <a:endParaRPr sz="2200">
              <a:solidFill>
                <a:schemeClr val="accent4"/>
              </a:solidFill>
              <a:latin typeface="Work Sans Medium"/>
              <a:ea typeface="Work Sans Medium"/>
              <a:cs typeface="Work Sans Medium"/>
              <a:sym typeface="Work Sans Medium"/>
            </a:endParaRPr>
          </a:p>
        </p:txBody>
      </p:sp>
      <p:sp>
        <p:nvSpPr>
          <p:cNvPr id="146" name="Google Shape;146;p21"/>
          <p:cNvSpPr/>
          <p:nvPr/>
        </p:nvSpPr>
        <p:spPr>
          <a:xfrm>
            <a:off x="384925" y="2996975"/>
            <a:ext cx="537600" cy="537600"/>
          </a:xfrm>
          <a:prstGeom prst="roundRect">
            <a:avLst>
              <a:gd fmla="val 38188" name="adj"/>
            </a:avLst>
          </a:prstGeom>
          <a:solidFill>
            <a:srgbClr val="2A4C5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2200">
                <a:solidFill>
                  <a:schemeClr val="accent4"/>
                </a:solidFill>
                <a:latin typeface="Work Sans Medium"/>
                <a:ea typeface="Work Sans Medium"/>
                <a:cs typeface="Work Sans Medium"/>
                <a:sym typeface="Work Sans Medium"/>
              </a:rPr>
              <a:t>2</a:t>
            </a:r>
            <a:endParaRPr sz="2200">
              <a:solidFill>
                <a:schemeClr val="accent4"/>
              </a:solidFill>
              <a:latin typeface="Work Sans Medium"/>
              <a:ea typeface="Work Sans Medium"/>
              <a:cs typeface="Work Sans Medium"/>
              <a:sym typeface="Work Sans Medium"/>
            </a:endParaRPr>
          </a:p>
        </p:txBody>
      </p:sp>
      <p:sp>
        <p:nvSpPr>
          <p:cNvPr id="147" name="Google Shape;147;p21"/>
          <p:cNvSpPr/>
          <p:nvPr/>
        </p:nvSpPr>
        <p:spPr>
          <a:xfrm>
            <a:off x="384925" y="4040550"/>
            <a:ext cx="537600" cy="537600"/>
          </a:xfrm>
          <a:prstGeom prst="round1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2200">
                <a:solidFill>
                  <a:schemeClr val="accent4"/>
                </a:solidFill>
                <a:latin typeface="Work Sans Medium"/>
                <a:ea typeface="Work Sans Medium"/>
                <a:cs typeface="Work Sans Medium"/>
                <a:sym typeface="Work Sans Medium"/>
              </a:rPr>
              <a:t>3</a:t>
            </a:r>
            <a:endParaRPr sz="2200">
              <a:solidFill>
                <a:schemeClr val="accent4"/>
              </a:solidFill>
              <a:latin typeface="Work Sans Medium"/>
              <a:ea typeface="Work Sans Medium"/>
              <a:cs typeface="Work Sans Medium"/>
              <a:sym typeface="Work Sans Medium"/>
            </a:endParaRPr>
          </a:p>
        </p:txBody>
      </p:sp>
      <p:sp>
        <p:nvSpPr>
          <p:cNvPr id="148" name="Google Shape;148;p21"/>
          <p:cNvSpPr txBox="1"/>
          <p:nvPr>
            <p:ph idx="3" type="body"/>
          </p:nvPr>
        </p:nvSpPr>
        <p:spPr>
          <a:xfrm>
            <a:off x="1052150" y="2907525"/>
            <a:ext cx="3535800" cy="835200"/>
          </a:xfrm>
          <a:prstGeom prst="rect">
            <a:avLst/>
          </a:prstGeom>
        </p:spPr>
        <p:txBody>
          <a:bodyPr anchorCtr="0" anchor="ctr"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49" name="Google Shape;149;p21"/>
          <p:cNvSpPr txBox="1"/>
          <p:nvPr>
            <p:ph idx="4" type="body"/>
          </p:nvPr>
        </p:nvSpPr>
        <p:spPr>
          <a:xfrm>
            <a:off x="1052150" y="4040550"/>
            <a:ext cx="3535800" cy="835200"/>
          </a:xfrm>
          <a:prstGeom prst="rect">
            <a:avLst/>
          </a:prstGeom>
        </p:spPr>
        <p:txBody>
          <a:bodyPr anchorCtr="0" anchor="ctr"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50" name="Google Shape;150;p21"/>
          <p:cNvSpPr/>
          <p:nvPr>
            <p:ph idx="5" type="pic"/>
          </p:nvPr>
        </p:nvSpPr>
        <p:spPr>
          <a:xfrm>
            <a:off x="5103525" y="992225"/>
            <a:ext cx="3464400" cy="3464400"/>
          </a:xfrm>
          <a:prstGeom prst="roundRect">
            <a:avLst>
              <a:gd fmla="val 3457" name="adj"/>
            </a:avLst>
          </a:prstGeom>
          <a:noFill/>
          <a:ln>
            <a:noFill/>
          </a:ln>
        </p:spPr>
      </p:sp>
      <p:sp>
        <p:nvSpPr>
          <p:cNvPr id="151" name="Google Shape;151;p21"/>
          <p:cNvSpPr txBox="1"/>
          <p:nvPr>
            <p:ph idx="6"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1 1">
  <p:cSld name="TITLE_AND_BODY_1_1_1">
    <p:spTree>
      <p:nvGrpSpPr>
        <p:cNvPr id="152" name="Shape 152"/>
        <p:cNvGrpSpPr/>
        <p:nvPr/>
      </p:nvGrpSpPr>
      <p:grpSpPr>
        <a:xfrm>
          <a:off x="0" y="0"/>
          <a:ext cx="0" cy="0"/>
          <a:chOff x="0" y="0"/>
          <a:chExt cx="0" cy="0"/>
        </a:xfrm>
      </p:grpSpPr>
      <p:sp>
        <p:nvSpPr>
          <p:cNvPr id="153" name="Google Shape;153;p22"/>
          <p:cNvSpPr txBox="1"/>
          <p:nvPr>
            <p:ph type="title"/>
          </p:nvPr>
        </p:nvSpPr>
        <p:spPr>
          <a:xfrm>
            <a:off x="741825" y="506300"/>
            <a:ext cx="7239000" cy="973200"/>
          </a:xfrm>
          <a:prstGeom prst="rect">
            <a:avLst/>
          </a:prstGeom>
        </p:spPr>
        <p:txBody>
          <a:bodyPr anchorCtr="0" anchor="b"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54" name="Google Shape;154;p22"/>
          <p:cNvSpPr txBox="1"/>
          <p:nvPr>
            <p:ph idx="1" type="body"/>
          </p:nvPr>
        </p:nvSpPr>
        <p:spPr>
          <a:xfrm>
            <a:off x="1454088" y="1568500"/>
            <a:ext cx="6868800" cy="835200"/>
          </a:xfrm>
          <a:prstGeom prst="rect">
            <a:avLst/>
          </a:prstGeom>
        </p:spPr>
        <p:txBody>
          <a:bodyPr anchorCtr="0" anchor="ctr"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55" name="Google Shape;155;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sp>
        <p:nvSpPr>
          <p:cNvPr id="156" name="Google Shape;156;p22"/>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57" name="Google Shape;157;p22"/>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158" name="Google Shape;158;p22"/>
          <p:cNvSpPr txBox="1"/>
          <p:nvPr/>
        </p:nvSpPr>
        <p:spPr>
          <a:xfrm>
            <a:off x="384925" y="17100"/>
            <a:ext cx="7835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Work Sans Light"/>
              <a:ea typeface="Work Sans Light"/>
              <a:cs typeface="Work Sans Light"/>
              <a:sym typeface="Work Sans Light"/>
            </a:endParaRPr>
          </a:p>
        </p:txBody>
      </p:sp>
      <p:sp>
        <p:nvSpPr>
          <p:cNvPr id="159" name="Google Shape;159;p22"/>
          <p:cNvSpPr txBox="1"/>
          <p:nvPr>
            <p:ph idx="2"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rtl="0">
              <a:spcBef>
                <a:spcPts val="0"/>
              </a:spcBef>
              <a:spcAft>
                <a:spcPts val="0"/>
              </a:spcAft>
              <a:buClr>
                <a:srgbClr val="026D68"/>
              </a:buClr>
              <a:buSzPts val="2100"/>
              <a:buNone/>
              <a:defRPr sz="2100">
                <a:solidFill>
                  <a:srgbClr val="026D68"/>
                </a:solidFill>
              </a:defRPr>
            </a:lvl1pPr>
            <a:lvl2pPr lvl="1" rtl="0">
              <a:spcBef>
                <a:spcPts val="0"/>
              </a:spcBef>
              <a:spcAft>
                <a:spcPts val="0"/>
              </a:spcAft>
              <a:buClr>
                <a:srgbClr val="026D68"/>
              </a:buClr>
              <a:buSzPts val="2100"/>
              <a:buNone/>
              <a:defRPr sz="2100">
                <a:solidFill>
                  <a:srgbClr val="026D68"/>
                </a:solidFill>
              </a:defRPr>
            </a:lvl2pPr>
            <a:lvl3pPr lvl="2" rtl="0">
              <a:spcBef>
                <a:spcPts val="0"/>
              </a:spcBef>
              <a:spcAft>
                <a:spcPts val="0"/>
              </a:spcAft>
              <a:buClr>
                <a:srgbClr val="026D68"/>
              </a:buClr>
              <a:buSzPts val="2100"/>
              <a:buNone/>
              <a:defRPr sz="2100">
                <a:solidFill>
                  <a:srgbClr val="026D68"/>
                </a:solidFill>
              </a:defRPr>
            </a:lvl3pPr>
            <a:lvl4pPr lvl="3" rtl="0">
              <a:spcBef>
                <a:spcPts val="0"/>
              </a:spcBef>
              <a:spcAft>
                <a:spcPts val="0"/>
              </a:spcAft>
              <a:buClr>
                <a:srgbClr val="026D68"/>
              </a:buClr>
              <a:buSzPts val="2100"/>
              <a:buNone/>
              <a:defRPr sz="2100">
                <a:solidFill>
                  <a:srgbClr val="026D68"/>
                </a:solidFill>
              </a:defRPr>
            </a:lvl4pPr>
            <a:lvl5pPr lvl="4" rtl="0">
              <a:spcBef>
                <a:spcPts val="0"/>
              </a:spcBef>
              <a:spcAft>
                <a:spcPts val="0"/>
              </a:spcAft>
              <a:buClr>
                <a:srgbClr val="026D68"/>
              </a:buClr>
              <a:buSzPts val="2100"/>
              <a:buNone/>
              <a:defRPr sz="2100">
                <a:solidFill>
                  <a:srgbClr val="026D68"/>
                </a:solidFill>
              </a:defRPr>
            </a:lvl5pPr>
            <a:lvl6pPr lvl="5" rtl="0">
              <a:spcBef>
                <a:spcPts val="0"/>
              </a:spcBef>
              <a:spcAft>
                <a:spcPts val="0"/>
              </a:spcAft>
              <a:buClr>
                <a:srgbClr val="026D68"/>
              </a:buClr>
              <a:buSzPts val="2100"/>
              <a:buNone/>
              <a:defRPr sz="2100">
                <a:solidFill>
                  <a:srgbClr val="026D68"/>
                </a:solidFill>
              </a:defRPr>
            </a:lvl6pPr>
            <a:lvl7pPr lvl="6" rtl="0">
              <a:spcBef>
                <a:spcPts val="0"/>
              </a:spcBef>
              <a:spcAft>
                <a:spcPts val="0"/>
              </a:spcAft>
              <a:buClr>
                <a:srgbClr val="026D68"/>
              </a:buClr>
              <a:buSzPts val="2100"/>
              <a:buNone/>
              <a:defRPr sz="2100">
                <a:solidFill>
                  <a:srgbClr val="026D68"/>
                </a:solidFill>
              </a:defRPr>
            </a:lvl7pPr>
            <a:lvl8pPr lvl="7" rtl="0">
              <a:spcBef>
                <a:spcPts val="0"/>
              </a:spcBef>
              <a:spcAft>
                <a:spcPts val="0"/>
              </a:spcAft>
              <a:buClr>
                <a:srgbClr val="026D68"/>
              </a:buClr>
              <a:buSzPts val="2100"/>
              <a:buNone/>
              <a:defRPr sz="2100">
                <a:solidFill>
                  <a:srgbClr val="026D68"/>
                </a:solidFill>
              </a:defRPr>
            </a:lvl8pPr>
            <a:lvl9pPr lvl="8" rtl="0">
              <a:spcBef>
                <a:spcPts val="0"/>
              </a:spcBef>
              <a:spcAft>
                <a:spcPts val="0"/>
              </a:spcAft>
              <a:buClr>
                <a:srgbClr val="026D68"/>
              </a:buClr>
              <a:buSzPts val="2100"/>
              <a:buNone/>
              <a:defRPr sz="2100">
                <a:solidFill>
                  <a:srgbClr val="026D68"/>
                </a:solidFill>
              </a:defRPr>
            </a:lvl9pPr>
          </a:lstStyle>
          <a:p/>
        </p:txBody>
      </p:sp>
      <p:sp>
        <p:nvSpPr>
          <p:cNvPr id="160" name="Google Shape;160;p22"/>
          <p:cNvSpPr/>
          <p:nvPr/>
        </p:nvSpPr>
        <p:spPr>
          <a:xfrm>
            <a:off x="786863" y="1568500"/>
            <a:ext cx="537600" cy="537600"/>
          </a:xfrm>
          <a:prstGeom prst="ellipse">
            <a:avLst/>
          </a:prstGeom>
          <a:solidFill>
            <a:srgbClr val="026D6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2200">
                <a:solidFill>
                  <a:schemeClr val="accent4"/>
                </a:solidFill>
                <a:latin typeface="Work Sans Medium"/>
                <a:ea typeface="Work Sans Medium"/>
                <a:cs typeface="Work Sans Medium"/>
                <a:sym typeface="Work Sans Medium"/>
              </a:rPr>
              <a:t>1</a:t>
            </a:r>
            <a:endParaRPr sz="2200">
              <a:solidFill>
                <a:schemeClr val="accent4"/>
              </a:solidFill>
              <a:latin typeface="Work Sans Medium"/>
              <a:ea typeface="Work Sans Medium"/>
              <a:cs typeface="Work Sans Medium"/>
              <a:sym typeface="Work Sans Medium"/>
            </a:endParaRPr>
          </a:p>
        </p:txBody>
      </p:sp>
      <p:sp>
        <p:nvSpPr>
          <p:cNvPr id="161" name="Google Shape;161;p22"/>
          <p:cNvSpPr/>
          <p:nvPr/>
        </p:nvSpPr>
        <p:spPr>
          <a:xfrm>
            <a:off x="786863" y="2612075"/>
            <a:ext cx="537600" cy="537600"/>
          </a:xfrm>
          <a:prstGeom prst="roundRect">
            <a:avLst>
              <a:gd fmla="val 38188" name="adj"/>
            </a:avLst>
          </a:prstGeom>
          <a:solidFill>
            <a:srgbClr val="2A4C5A"/>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2200">
                <a:solidFill>
                  <a:schemeClr val="accent4"/>
                </a:solidFill>
                <a:latin typeface="Work Sans Medium"/>
                <a:ea typeface="Work Sans Medium"/>
                <a:cs typeface="Work Sans Medium"/>
                <a:sym typeface="Work Sans Medium"/>
              </a:rPr>
              <a:t>2</a:t>
            </a:r>
            <a:endParaRPr sz="2200">
              <a:solidFill>
                <a:schemeClr val="accent4"/>
              </a:solidFill>
              <a:latin typeface="Work Sans Medium"/>
              <a:ea typeface="Work Sans Medium"/>
              <a:cs typeface="Work Sans Medium"/>
              <a:sym typeface="Work Sans Medium"/>
            </a:endParaRPr>
          </a:p>
        </p:txBody>
      </p:sp>
      <p:sp>
        <p:nvSpPr>
          <p:cNvPr id="162" name="Google Shape;162;p22"/>
          <p:cNvSpPr/>
          <p:nvPr/>
        </p:nvSpPr>
        <p:spPr>
          <a:xfrm>
            <a:off x="786863" y="3655650"/>
            <a:ext cx="537600" cy="537600"/>
          </a:xfrm>
          <a:prstGeom prst="round1Rect">
            <a:avLst>
              <a:gd fmla="val 50000" name="adj"/>
            </a:avLst>
          </a:prstGeom>
          <a:solidFill>
            <a:schemeClr val="accen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2200">
                <a:solidFill>
                  <a:schemeClr val="accent4"/>
                </a:solidFill>
                <a:latin typeface="Work Sans Medium"/>
                <a:ea typeface="Work Sans Medium"/>
                <a:cs typeface="Work Sans Medium"/>
                <a:sym typeface="Work Sans Medium"/>
              </a:rPr>
              <a:t>3</a:t>
            </a:r>
            <a:endParaRPr sz="2200">
              <a:solidFill>
                <a:schemeClr val="accent4"/>
              </a:solidFill>
              <a:latin typeface="Work Sans Medium"/>
              <a:ea typeface="Work Sans Medium"/>
              <a:cs typeface="Work Sans Medium"/>
              <a:sym typeface="Work Sans Medium"/>
            </a:endParaRPr>
          </a:p>
        </p:txBody>
      </p:sp>
      <p:sp>
        <p:nvSpPr>
          <p:cNvPr id="163" name="Google Shape;163;p22"/>
          <p:cNvSpPr txBox="1"/>
          <p:nvPr>
            <p:ph idx="3" type="body"/>
          </p:nvPr>
        </p:nvSpPr>
        <p:spPr>
          <a:xfrm>
            <a:off x="1454088" y="2522625"/>
            <a:ext cx="6868800" cy="835200"/>
          </a:xfrm>
          <a:prstGeom prst="rect">
            <a:avLst/>
          </a:prstGeom>
        </p:spPr>
        <p:txBody>
          <a:bodyPr anchorCtr="0" anchor="ctr"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64" name="Google Shape;164;p22"/>
          <p:cNvSpPr txBox="1"/>
          <p:nvPr>
            <p:ph idx="4" type="body"/>
          </p:nvPr>
        </p:nvSpPr>
        <p:spPr>
          <a:xfrm>
            <a:off x="1454088" y="3655650"/>
            <a:ext cx="6868800" cy="835200"/>
          </a:xfrm>
          <a:prstGeom prst="rect">
            <a:avLst/>
          </a:prstGeom>
        </p:spPr>
        <p:txBody>
          <a:bodyPr anchorCtr="0" anchor="ctr"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65" name="Google Shape;165;p22"/>
          <p:cNvSpPr txBox="1"/>
          <p:nvPr>
            <p:ph idx="5"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66" name="Shape 166"/>
        <p:cNvGrpSpPr/>
        <p:nvPr/>
      </p:nvGrpSpPr>
      <p:grpSpPr>
        <a:xfrm>
          <a:off x="0" y="0"/>
          <a:ext cx="0" cy="0"/>
          <a:chOff x="0" y="0"/>
          <a:chExt cx="0" cy="0"/>
        </a:xfrm>
      </p:grpSpPr>
      <p:sp>
        <p:nvSpPr>
          <p:cNvPr id="167" name="Google Shape;167;p23"/>
          <p:cNvSpPr txBox="1"/>
          <p:nvPr>
            <p:ph idx="1" type="body"/>
          </p:nvPr>
        </p:nvSpPr>
        <p:spPr>
          <a:xfrm>
            <a:off x="311700" y="1934873"/>
            <a:ext cx="3999900" cy="2421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68" name="Google Shape;168;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sp>
        <p:nvSpPr>
          <p:cNvPr id="169" name="Google Shape;169;p23"/>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0" name="Google Shape;170;p23"/>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171" name="Google Shape;171;p23"/>
          <p:cNvSpPr txBox="1"/>
          <p:nvPr>
            <p:ph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rtl="0">
              <a:spcBef>
                <a:spcPts val="0"/>
              </a:spcBef>
              <a:spcAft>
                <a:spcPts val="0"/>
              </a:spcAft>
              <a:buClr>
                <a:srgbClr val="026D68"/>
              </a:buClr>
              <a:buSzPts val="2100"/>
              <a:buNone/>
              <a:defRPr sz="2100">
                <a:solidFill>
                  <a:srgbClr val="026D68"/>
                </a:solidFill>
              </a:defRPr>
            </a:lvl1pPr>
            <a:lvl2pPr lvl="1" rtl="0">
              <a:spcBef>
                <a:spcPts val="0"/>
              </a:spcBef>
              <a:spcAft>
                <a:spcPts val="0"/>
              </a:spcAft>
              <a:buClr>
                <a:srgbClr val="026D68"/>
              </a:buClr>
              <a:buSzPts val="2100"/>
              <a:buNone/>
              <a:defRPr sz="2100">
                <a:solidFill>
                  <a:srgbClr val="026D68"/>
                </a:solidFill>
              </a:defRPr>
            </a:lvl2pPr>
            <a:lvl3pPr lvl="2" rtl="0">
              <a:spcBef>
                <a:spcPts val="0"/>
              </a:spcBef>
              <a:spcAft>
                <a:spcPts val="0"/>
              </a:spcAft>
              <a:buClr>
                <a:srgbClr val="026D68"/>
              </a:buClr>
              <a:buSzPts val="2100"/>
              <a:buNone/>
              <a:defRPr sz="2100">
                <a:solidFill>
                  <a:srgbClr val="026D68"/>
                </a:solidFill>
              </a:defRPr>
            </a:lvl3pPr>
            <a:lvl4pPr lvl="3" rtl="0">
              <a:spcBef>
                <a:spcPts val="0"/>
              </a:spcBef>
              <a:spcAft>
                <a:spcPts val="0"/>
              </a:spcAft>
              <a:buClr>
                <a:srgbClr val="026D68"/>
              </a:buClr>
              <a:buSzPts val="2100"/>
              <a:buNone/>
              <a:defRPr sz="2100">
                <a:solidFill>
                  <a:srgbClr val="026D68"/>
                </a:solidFill>
              </a:defRPr>
            </a:lvl4pPr>
            <a:lvl5pPr lvl="4" rtl="0">
              <a:spcBef>
                <a:spcPts val="0"/>
              </a:spcBef>
              <a:spcAft>
                <a:spcPts val="0"/>
              </a:spcAft>
              <a:buClr>
                <a:srgbClr val="026D68"/>
              </a:buClr>
              <a:buSzPts val="2100"/>
              <a:buNone/>
              <a:defRPr sz="2100">
                <a:solidFill>
                  <a:srgbClr val="026D68"/>
                </a:solidFill>
              </a:defRPr>
            </a:lvl5pPr>
            <a:lvl6pPr lvl="5" rtl="0">
              <a:spcBef>
                <a:spcPts val="0"/>
              </a:spcBef>
              <a:spcAft>
                <a:spcPts val="0"/>
              </a:spcAft>
              <a:buClr>
                <a:srgbClr val="026D68"/>
              </a:buClr>
              <a:buSzPts val="2100"/>
              <a:buNone/>
              <a:defRPr sz="2100">
                <a:solidFill>
                  <a:srgbClr val="026D68"/>
                </a:solidFill>
              </a:defRPr>
            </a:lvl6pPr>
            <a:lvl7pPr lvl="6" rtl="0">
              <a:spcBef>
                <a:spcPts val="0"/>
              </a:spcBef>
              <a:spcAft>
                <a:spcPts val="0"/>
              </a:spcAft>
              <a:buClr>
                <a:srgbClr val="026D68"/>
              </a:buClr>
              <a:buSzPts val="2100"/>
              <a:buNone/>
              <a:defRPr sz="2100">
                <a:solidFill>
                  <a:srgbClr val="026D68"/>
                </a:solidFill>
              </a:defRPr>
            </a:lvl7pPr>
            <a:lvl8pPr lvl="7" rtl="0">
              <a:spcBef>
                <a:spcPts val="0"/>
              </a:spcBef>
              <a:spcAft>
                <a:spcPts val="0"/>
              </a:spcAft>
              <a:buClr>
                <a:srgbClr val="026D68"/>
              </a:buClr>
              <a:buSzPts val="2100"/>
              <a:buNone/>
              <a:defRPr sz="2100">
                <a:solidFill>
                  <a:srgbClr val="026D68"/>
                </a:solidFill>
              </a:defRPr>
            </a:lvl8pPr>
            <a:lvl9pPr lvl="8" rtl="0">
              <a:spcBef>
                <a:spcPts val="0"/>
              </a:spcBef>
              <a:spcAft>
                <a:spcPts val="0"/>
              </a:spcAft>
              <a:buClr>
                <a:srgbClr val="026D68"/>
              </a:buClr>
              <a:buSzPts val="2100"/>
              <a:buNone/>
              <a:defRPr sz="2100">
                <a:solidFill>
                  <a:srgbClr val="026D68"/>
                </a:solidFill>
              </a:defRPr>
            </a:lvl9pPr>
          </a:lstStyle>
          <a:p/>
        </p:txBody>
      </p:sp>
      <p:sp>
        <p:nvSpPr>
          <p:cNvPr id="172" name="Google Shape;172;p23"/>
          <p:cNvSpPr txBox="1"/>
          <p:nvPr>
            <p:ph idx="2" type="subTitle"/>
          </p:nvPr>
        </p:nvSpPr>
        <p:spPr>
          <a:xfrm>
            <a:off x="311700" y="1183375"/>
            <a:ext cx="3999900" cy="751500"/>
          </a:xfrm>
          <a:prstGeom prst="rect">
            <a:avLst/>
          </a:prstGeom>
        </p:spPr>
        <p:txBody>
          <a:bodyPr anchorCtr="0" anchor="t" bIns="91425" lIns="91425" spcFirstLastPara="1" rIns="91425" wrap="square" tIns="91425">
            <a:normAutofit/>
          </a:bodyPr>
          <a:lstStyle>
            <a:lvl1pPr lvl="0">
              <a:spcBef>
                <a:spcPts val="0"/>
              </a:spcBef>
              <a:spcAft>
                <a:spcPts val="0"/>
              </a:spcAft>
              <a:buSzPts val="1700"/>
              <a:buFont typeface="Work Sans Medium"/>
              <a:buNone/>
              <a:defRPr sz="1700">
                <a:latin typeface="Work Sans Medium"/>
                <a:ea typeface="Work Sans Medium"/>
                <a:cs typeface="Work Sans Medium"/>
                <a:sym typeface="Work Sans Medium"/>
              </a:defRPr>
            </a:lvl1pPr>
            <a:lvl2pPr lvl="1">
              <a:spcBef>
                <a:spcPts val="0"/>
              </a:spcBef>
              <a:spcAft>
                <a:spcPts val="0"/>
              </a:spcAft>
              <a:buSzPts val="1300"/>
              <a:buFont typeface="Work Sans Medium"/>
              <a:buNone/>
              <a:defRPr sz="1300">
                <a:latin typeface="Work Sans Medium"/>
                <a:ea typeface="Work Sans Medium"/>
                <a:cs typeface="Work Sans Medium"/>
                <a:sym typeface="Work Sans Medium"/>
              </a:defRPr>
            </a:lvl2pPr>
            <a:lvl3pPr lvl="2">
              <a:spcBef>
                <a:spcPts val="0"/>
              </a:spcBef>
              <a:spcAft>
                <a:spcPts val="0"/>
              </a:spcAft>
              <a:buSzPts val="1300"/>
              <a:buFont typeface="Work Sans Medium"/>
              <a:buNone/>
              <a:defRPr sz="1300">
                <a:latin typeface="Work Sans Medium"/>
                <a:ea typeface="Work Sans Medium"/>
                <a:cs typeface="Work Sans Medium"/>
                <a:sym typeface="Work Sans Medium"/>
              </a:defRPr>
            </a:lvl3pPr>
            <a:lvl4pPr lvl="3">
              <a:spcBef>
                <a:spcPts val="0"/>
              </a:spcBef>
              <a:spcAft>
                <a:spcPts val="0"/>
              </a:spcAft>
              <a:buSzPts val="1300"/>
              <a:buFont typeface="Work Sans Medium"/>
              <a:buNone/>
              <a:defRPr sz="1300">
                <a:latin typeface="Work Sans Medium"/>
                <a:ea typeface="Work Sans Medium"/>
                <a:cs typeface="Work Sans Medium"/>
                <a:sym typeface="Work Sans Medium"/>
              </a:defRPr>
            </a:lvl4pPr>
            <a:lvl5pPr lvl="4">
              <a:spcBef>
                <a:spcPts val="0"/>
              </a:spcBef>
              <a:spcAft>
                <a:spcPts val="0"/>
              </a:spcAft>
              <a:buSzPts val="1300"/>
              <a:buFont typeface="Work Sans Medium"/>
              <a:buNone/>
              <a:defRPr sz="1300">
                <a:latin typeface="Work Sans Medium"/>
                <a:ea typeface="Work Sans Medium"/>
                <a:cs typeface="Work Sans Medium"/>
                <a:sym typeface="Work Sans Medium"/>
              </a:defRPr>
            </a:lvl5pPr>
            <a:lvl6pPr lvl="5">
              <a:spcBef>
                <a:spcPts val="0"/>
              </a:spcBef>
              <a:spcAft>
                <a:spcPts val="0"/>
              </a:spcAft>
              <a:buSzPts val="1300"/>
              <a:buFont typeface="Work Sans Medium"/>
              <a:buNone/>
              <a:defRPr sz="1300">
                <a:latin typeface="Work Sans Medium"/>
                <a:ea typeface="Work Sans Medium"/>
                <a:cs typeface="Work Sans Medium"/>
                <a:sym typeface="Work Sans Medium"/>
              </a:defRPr>
            </a:lvl6pPr>
            <a:lvl7pPr lvl="6">
              <a:spcBef>
                <a:spcPts val="0"/>
              </a:spcBef>
              <a:spcAft>
                <a:spcPts val="0"/>
              </a:spcAft>
              <a:buSzPts val="1300"/>
              <a:buFont typeface="Work Sans Medium"/>
              <a:buNone/>
              <a:defRPr sz="1300">
                <a:latin typeface="Work Sans Medium"/>
                <a:ea typeface="Work Sans Medium"/>
                <a:cs typeface="Work Sans Medium"/>
                <a:sym typeface="Work Sans Medium"/>
              </a:defRPr>
            </a:lvl7pPr>
            <a:lvl8pPr lvl="7">
              <a:spcBef>
                <a:spcPts val="0"/>
              </a:spcBef>
              <a:spcAft>
                <a:spcPts val="0"/>
              </a:spcAft>
              <a:buSzPts val="1300"/>
              <a:buFont typeface="Work Sans Medium"/>
              <a:buNone/>
              <a:defRPr sz="1300">
                <a:latin typeface="Work Sans Medium"/>
                <a:ea typeface="Work Sans Medium"/>
                <a:cs typeface="Work Sans Medium"/>
                <a:sym typeface="Work Sans Medium"/>
              </a:defRPr>
            </a:lvl8pPr>
            <a:lvl9pPr lvl="8">
              <a:spcBef>
                <a:spcPts val="0"/>
              </a:spcBef>
              <a:spcAft>
                <a:spcPts val="0"/>
              </a:spcAft>
              <a:buSzPts val="1300"/>
              <a:buFont typeface="Work Sans Medium"/>
              <a:buNone/>
              <a:defRPr sz="1300">
                <a:latin typeface="Work Sans Medium"/>
                <a:ea typeface="Work Sans Medium"/>
                <a:cs typeface="Work Sans Medium"/>
                <a:sym typeface="Work Sans Medium"/>
              </a:defRPr>
            </a:lvl9pPr>
          </a:lstStyle>
          <a:p/>
        </p:txBody>
      </p:sp>
      <p:sp>
        <p:nvSpPr>
          <p:cNvPr id="173" name="Google Shape;173;p23"/>
          <p:cNvSpPr txBox="1"/>
          <p:nvPr>
            <p:ph idx="3" type="body"/>
          </p:nvPr>
        </p:nvSpPr>
        <p:spPr>
          <a:xfrm>
            <a:off x="4845200" y="1934873"/>
            <a:ext cx="3999900" cy="24216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sz="1400"/>
            </a:lvl1pPr>
            <a:lvl2pPr indent="-304800" lvl="1" marL="914400" rtl="0">
              <a:spcBef>
                <a:spcPts val="0"/>
              </a:spcBef>
              <a:spcAft>
                <a:spcPts val="0"/>
              </a:spcAft>
              <a:buSzPts val="1200"/>
              <a:buChar char="○"/>
              <a:defRPr sz="1200"/>
            </a:lvl2pPr>
            <a:lvl3pPr indent="-304800" lvl="2" marL="1371600" rtl="0">
              <a:spcBef>
                <a:spcPts val="0"/>
              </a:spcBef>
              <a:spcAft>
                <a:spcPts val="0"/>
              </a:spcAft>
              <a:buSzPts val="1200"/>
              <a:buChar char="■"/>
              <a:defRPr sz="1200"/>
            </a:lvl3pPr>
            <a:lvl4pPr indent="-304800" lvl="3" marL="1828800" rtl="0">
              <a:spcBef>
                <a:spcPts val="0"/>
              </a:spcBef>
              <a:spcAft>
                <a:spcPts val="0"/>
              </a:spcAft>
              <a:buSzPts val="1200"/>
              <a:buChar char="●"/>
              <a:defRPr sz="1200"/>
            </a:lvl4pPr>
            <a:lvl5pPr indent="-304800" lvl="4" marL="2286000" rtl="0">
              <a:spcBef>
                <a:spcPts val="0"/>
              </a:spcBef>
              <a:spcAft>
                <a:spcPts val="0"/>
              </a:spcAft>
              <a:buSzPts val="1200"/>
              <a:buChar char="○"/>
              <a:defRPr sz="1200"/>
            </a:lvl5pPr>
            <a:lvl6pPr indent="-304800" lvl="5" marL="2743200" rtl="0">
              <a:spcBef>
                <a:spcPts val="0"/>
              </a:spcBef>
              <a:spcAft>
                <a:spcPts val="0"/>
              </a:spcAft>
              <a:buSzPts val="1200"/>
              <a:buChar char="■"/>
              <a:defRPr sz="1200"/>
            </a:lvl6pPr>
            <a:lvl7pPr indent="-304800" lvl="6" marL="3200400" rtl="0">
              <a:spcBef>
                <a:spcPts val="0"/>
              </a:spcBef>
              <a:spcAft>
                <a:spcPts val="0"/>
              </a:spcAft>
              <a:buSzPts val="1200"/>
              <a:buChar char="●"/>
              <a:defRPr sz="1200"/>
            </a:lvl7pPr>
            <a:lvl8pPr indent="-304800" lvl="7" marL="3657600" rtl="0">
              <a:spcBef>
                <a:spcPts val="0"/>
              </a:spcBef>
              <a:spcAft>
                <a:spcPts val="0"/>
              </a:spcAft>
              <a:buSzPts val="1200"/>
              <a:buChar char="○"/>
              <a:defRPr sz="1200"/>
            </a:lvl8pPr>
            <a:lvl9pPr indent="-304800" lvl="8" marL="4114800" rtl="0">
              <a:spcBef>
                <a:spcPts val="0"/>
              </a:spcBef>
              <a:spcAft>
                <a:spcPts val="0"/>
              </a:spcAft>
              <a:buSzPts val="1200"/>
              <a:buChar char="■"/>
              <a:defRPr sz="1200"/>
            </a:lvl9pPr>
          </a:lstStyle>
          <a:p/>
        </p:txBody>
      </p:sp>
      <p:sp>
        <p:nvSpPr>
          <p:cNvPr id="174" name="Google Shape;174;p23"/>
          <p:cNvSpPr txBox="1"/>
          <p:nvPr>
            <p:ph idx="4" type="subTitle"/>
          </p:nvPr>
        </p:nvSpPr>
        <p:spPr>
          <a:xfrm>
            <a:off x="4845200" y="1183375"/>
            <a:ext cx="3999900" cy="751500"/>
          </a:xfrm>
          <a:prstGeom prst="rect">
            <a:avLst/>
          </a:prstGeom>
        </p:spPr>
        <p:txBody>
          <a:bodyPr anchorCtr="0" anchor="t" bIns="91425" lIns="91425" spcFirstLastPara="1" rIns="91425" wrap="square" tIns="91425">
            <a:normAutofit/>
          </a:bodyPr>
          <a:lstStyle>
            <a:lvl1pPr lvl="0" rtl="0">
              <a:spcBef>
                <a:spcPts val="0"/>
              </a:spcBef>
              <a:spcAft>
                <a:spcPts val="0"/>
              </a:spcAft>
              <a:buSzPts val="1700"/>
              <a:buFont typeface="Work Sans Medium"/>
              <a:buNone/>
              <a:defRPr sz="1700">
                <a:latin typeface="Work Sans Medium"/>
                <a:ea typeface="Work Sans Medium"/>
                <a:cs typeface="Work Sans Medium"/>
                <a:sym typeface="Work Sans Medium"/>
              </a:defRPr>
            </a:lvl1pPr>
            <a:lvl2pPr lvl="1" rtl="0">
              <a:spcBef>
                <a:spcPts val="0"/>
              </a:spcBef>
              <a:spcAft>
                <a:spcPts val="0"/>
              </a:spcAft>
              <a:buSzPts val="1300"/>
              <a:buFont typeface="Work Sans Medium"/>
              <a:buNone/>
              <a:defRPr sz="1300">
                <a:latin typeface="Work Sans Medium"/>
                <a:ea typeface="Work Sans Medium"/>
                <a:cs typeface="Work Sans Medium"/>
                <a:sym typeface="Work Sans Medium"/>
              </a:defRPr>
            </a:lvl2pPr>
            <a:lvl3pPr lvl="2" rtl="0">
              <a:spcBef>
                <a:spcPts val="0"/>
              </a:spcBef>
              <a:spcAft>
                <a:spcPts val="0"/>
              </a:spcAft>
              <a:buSzPts val="1300"/>
              <a:buFont typeface="Work Sans Medium"/>
              <a:buNone/>
              <a:defRPr sz="1300">
                <a:latin typeface="Work Sans Medium"/>
                <a:ea typeface="Work Sans Medium"/>
                <a:cs typeface="Work Sans Medium"/>
                <a:sym typeface="Work Sans Medium"/>
              </a:defRPr>
            </a:lvl3pPr>
            <a:lvl4pPr lvl="3" rtl="0">
              <a:spcBef>
                <a:spcPts val="0"/>
              </a:spcBef>
              <a:spcAft>
                <a:spcPts val="0"/>
              </a:spcAft>
              <a:buSzPts val="1300"/>
              <a:buFont typeface="Work Sans Medium"/>
              <a:buNone/>
              <a:defRPr sz="1300">
                <a:latin typeface="Work Sans Medium"/>
                <a:ea typeface="Work Sans Medium"/>
                <a:cs typeface="Work Sans Medium"/>
                <a:sym typeface="Work Sans Medium"/>
              </a:defRPr>
            </a:lvl4pPr>
            <a:lvl5pPr lvl="4" rtl="0">
              <a:spcBef>
                <a:spcPts val="0"/>
              </a:spcBef>
              <a:spcAft>
                <a:spcPts val="0"/>
              </a:spcAft>
              <a:buSzPts val="1300"/>
              <a:buFont typeface="Work Sans Medium"/>
              <a:buNone/>
              <a:defRPr sz="1300">
                <a:latin typeface="Work Sans Medium"/>
                <a:ea typeface="Work Sans Medium"/>
                <a:cs typeface="Work Sans Medium"/>
                <a:sym typeface="Work Sans Medium"/>
              </a:defRPr>
            </a:lvl5pPr>
            <a:lvl6pPr lvl="5" rtl="0">
              <a:spcBef>
                <a:spcPts val="0"/>
              </a:spcBef>
              <a:spcAft>
                <a:spcPts val="0"/>
              </a:spcAft>
              <a:buSzPts val="1300"/>
              <a:buFont typeface="Work Sans Medium"/>
              <a:buNone/>
              <a:defRPr sz="1300">
                <a:latin typeface="Work Sans Medium"/>
                <a:ea typeface="Work Sans Medium"/>
                <a:cs typeface="Work Sans Medium"/>
                <a:sym typeface="Work Sans Medium"/>
              </a:defRPr>
            </a:lvl6pPr>
            <a:lvl7pPr lvl="6" rtl="0">
              <a:spcBef>
                <a:spcPts val="0"/>
              </a:spcBef>
              <a:spcAft>
                <a:spcPts val="0"/>
              </a:spcAft>
              <a:buSzPts val="1300"/>
              <a:buFont typeface="Work Sans Medium"/>
              <a:buNone/>
              <a:defRPr sz="1300">
                <a:latin typeface="Work Sans Medium"/>
                <a:ea typeface="Work Sans Medium"/>
                <a:cs typeface="Work Sans Medium"/>
                <a:sym typeface="Work Sans Medium"/>
              </a:defRPr>
            </a:lvl7pPr>
            <a:lvl8pPr lvl="7" rtl="0">
              <a:spcBef>
                <a:spcPts val="0"/>
              </a:spcBef>
              <a:spcAft>
                <a:spcPts val="0"/>
              </a:spcAft>
              <a:buSzPts val="1300"/>
              <a:buFont typeface="Work Sans Medium"/>
              <a:buNone/>
              <a:defRPr sz="1300">
                <a:latin typeface="Work Sans Medium"/>
                <a:ea typeface="Work Sans Medium"/>
                <a:cs typeface="Work Sans Medium"/>
                <a:sym typeface="Work Sans Medium"/>
              </a:defRPr>
            </a:lvl8pPr>
            <a:lvl9pPr lvl="8" rtl="0">
              <a:spcBef>
                <a:spcPts val="0"/>
              </a:spcBef>
              <a:spcAft>
                <a:spcPts val="0"/>
              </a:spcAft>
              <a:buSzPts val="1300"/>
              <a:buFont typeface="Work Sans Medium"/>
              <a:buNone/>
              <a:defRPr sz="1300">
                <a:latin typeface="Work Sans Medium"/>
                <a:ea typeface="Work Sans Medium"/>
                <a:cs typeface="Work Sans Medium"/>
                <a:sym typeface="Work Sans Medium"/>
              </a:defRPr>
            </a:lvl9pPr>
          </a:lstStyle>
          <a:p/>
        </p:txBody>
      </p:sp>
      <p:sp>
        <p:nvSpPr>
          <p:cNvPr id="175" name="Google Shape;175;p23"/>
          <p:cNvSpPr txBox="1"/>
          <p:nvPr>
            <p:ph idx="5"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Image" type="titleOnly">
  <p:cSld name="TITLE_ONLY">
    <p:spTree>
      <p:nvGrpSpPr>
        <p:cNvPr id="176" name="Shape 176"/>
        <p:cNvGrpSpPr/>
        <p:nvPr/>
      </p:nvGrpSpPr>
      <p:grpSpPr>
        <a:xfrm>
          <a:off x="0" y="0"/>
          <a:ext cx="0" cy="0"/>
          <a:chOff x="0" y="0"/>
          <a:chExt cx="0" cy="0"/>
        </a:xfrm>
      </p:grpSpPr>
      <p:sp>
        <p:nvSpPr>
          <p:cNvPr id="177" name="Google Shape;177;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sp>
        <p:nvSpPr>
          <p:cNvPr id="178" name="Google Shape;178;p24"/>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9" name="Google Shape;179;p24"/>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180" name="Google Shape;180;p24"/>
          <p:cNvSpPr txBox="1"/>
          <p:nvPr>
            <p:ph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rtl="0">
              <a:spcBef>
                <a:spcPts val="0"/>
              </a:spcBef>
              <a:spcAft>
                <a:spcPts val="0"/>
              </a:spcAft>
              <a:buClr>
                <a:srgbClr val="026D68"/>
              </a:buClr>
              <a:buSzPts val="2100"/>
              <a:buNone/>
              <a:defRPr sz="2100">
                <a:solidFill>
                  <a:srgbClr val="026D68"/>
                </a:solidFill>
              </a:defRPr>
            </a:lvl1pPr>
            <a:lvl2pPr lvl="1" rtl="0">
              <a:spcBef>
                <a:spcPts val="0"/>
              </a:spcBef>
              <a:spcAft>
                <a:spcPts val="0"/>
              </a:spcAft>
              <a:buClr>
                <a:srgbClr val="026D68"/>
              </a:buClr>
              <a:buSzPts val="2100"/>
              <a:buNone/>
              <a:defRPr sz="2100">
                <a:solidFill>
                  <a:srgbClr val="026D68"/>
                </a:solidFill>
              </a:defRPr>
            </a:lvl2pPr>
            <a:lvl3pPr lvl="2" rtl="0">
              <a:spcBef>
                <a:spcPts val="0"/>
              </a:spcBef>
              <a:spcAft>
                <a:spcPts val="0"/>
              </a:spcAft>
              <a:buClr>
                <a:srgbClr val="026D68"/>
              </a:buClr>
              <a:buSzPts val="2100"/>
              <a:buNone/>
              <a:defRPr sz="2100">
                <a:solidFill>
                  <a:srgbClr val="026D68"/>
                </a:solidFill>
              </a:defRPr>
            </a:lvl3pPr>
            <a:lvl4pPr lvl="3" rtl="0">
              <a:spcBef>
                <a:spcPts val="0"/>
              </a:spcBef>
              <a:spcAft>
                <a:spcPts val="0"/>
              </a:spcAft>
              <a:buClr>
                <a:srgbClr val="026D68"/>
              </a:buClr>
              <a:buSzPts val="2100"/>
              <a:buNone/>
              <a:defRPr sz="2100">
                <a:solidFill>
                  <a:srgbClr val="026D68"/>
                </a:solidFill>
              </a:defRPr>
            </a:lvl4pPr>
            <a:lvl5pPr lvl="4" rtl="0">
              <a:spcBef>
                <a:spcPts val="0"/>
              </a:spcBef>
              <a:spcAft>
                <a:spcPts val="0"/>
              </a:spcAft>
              <a:buClr>
                <a:srgbClr val="026D68"/>
              </a:buClr>
              <a:buSzPts val="2100"/>
              <a:buNone/>
              <a:defRPr sz="2100">
                <a:solidFill>
                  <a:srgbClr val="026D68"/>
                </a:solidFill>
              </a:defRPr>
            </a:lvl5pPr>
            <a:lvl6pPr lvl="5" rtl="0">
              <a:spcBef>
                <a:spcPts val="0"/>
              </a:spcBef>
              <a:spcAft>
                <a:spcPts val="0"/>
              </a:spcAft>
              <a:buClr>
                <a:srgbClr val="026D68"/>
              </a:buClr>
              <a:buSzPts val="2100"/>
              <a:buNone/>
              <a:defRPr sz="2100">
                <a:solidFill>
                  <a:srgbClr val="026D68"/>
                </a:solidFill>
              </a:defRPr>
            </a:lvl6pPr>
            <a:lvl7pPr lvl="6" rtl="0">
              <a:spcBef>
                <a:spcPts val="0"/>
              </a:spcBef>
              <a:spcAft>
                <a:spcPts val="0"/>
              </a:spcAft>
              <a:buClr>
                <a:srgbClr val="026D68"/>
              </a:buClr>
              <a:buSzPts val="2100"/>
              <a:buNone/>
              <a:defRPr sz="2100">
                <a:solidFill>
                  <a:srgbClr val="026D68"/>
                </a:solidFill>
              </a:defRPr>
            </a:lvl7pPr>
            <a:lvl8pPr lvl="7" rtl="0">
              <a:spcBef>
                <a:spcPts val="0"/>
              </a:spcBef>
              <a:spcAft>
                <a:spcPts val="0"/>
              </a:spcAft>
              <a:buClr>
                <a:srgbClr val="026D68"/>
              </a:buClr>
              <a:buSzPts val="2100"/>
              <a:buNone/>
              <a:defRPr sz="2100">
                <a:solidFill>
                  <a:srgbClr val="026D68"/>
                </a:solidFill>
              </a:defRPr>
            </a:lvl8pPr>
            <a:lvl9pPr lvl="8" rtl="0">
              <a:spcBef>
                <a:spcPts val="0"/>
              </a:spcBef>
              <a:spcAft>
                <a:spcPts val="0"/>
              </a:spcAft>
              <a:buClr>
                <a:srgbClr val="026D68"/>
              </a:buClr>
              <a:buSzPts val="2100"/>
              <a:buNone/>
              <a:defRPr sz="2100">
                <a:solidFill>
                  <a:srgbClr val="026D68"/>
                </a:solidFill>
              </a:defRPr>
            </a:lvl9pPr>
          </a:lstStyle>
          <a:p/>
        </p:txBody>
      </p:sp>
      <p:sp>
        <p:nvSpPr>
          <p:cNvPr id="181" name="Google Shape;181;p24"/>
          <p:cNvSpPr/>
          <p:nvPr>
            <p:ph idx="2" type="pic"/>
          </p:nvPr>
        </p:nvSpPr>
        <p:spPr>
          <a:xfrm>
            <a:off x="1471325" y="940825"/>
            <a:ext cx="6167100" cy="3722400"/>
          </a:xfrm>
          <a:prstGeom prst="roundRect">
            <a:avLst>
              <a:gd fmla="val 3447" name="adj"/>
            </a:avLst>
          </a:prstGeom>
          <a:noFill/>
          <a:ln>
            <a:noFill/>
          </a:ln>
        </p:spPr>
      </p:sp>
      <p:sp>
        <p:nvSpPr>
          <p:cNvPr id="182" name="Google Shape;182;p24"/>
          <p:cNvSpPr txBox="1"/>
          <p:nvPr>
            <p:ph idx="3"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 with image">
  <p:cSld name="TITLE_ONLY_1">
    <p:spTree>
      <p:nvGrpSpPr>
        <p:cNvPr id="183" name="Shape 183"/>
        <p:cNvGrpSpPr/>
        <p:nvPr/>
      </p:nvGrpSpPr>
      <p:grpSpPr>
        <a:xfrm>
          <a:off x="0" y="0"/>
          <a:ext cx="0" cy="0"/>
          <a:chOff x="0" y="0"/>
          <a:chExt cx="0" cy="0"/>
        </a:xfrm>
      </p:grpSpPr>
      <p:sp>
        <p:nvSpPr>
          <p:cNvPr id="184" name="Google Shape;184;p2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sp>
        <p:nvSpPr>
          <p:cNvPr id="185" name="Google Shape;185;p25"/>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6" name="Google Shape;186;p25"/>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187" name="Google Shape;187;p25"/>
          <p:cNvSpPr txBox="1"/>
          <p:nvPr>
            <p:ph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rtl="0">
              <a:spcBef>
                <a:spcPts val="0"/>
              </a:spcBef>
              <a:spcAft>
                <a:spcPts val="0"/>
              </a:spcAft>
              <a:buClr>
                <a:srgbClr val="026D68"/>
              </a:buClr>
              <a:buSzPts val="2100"/>
              <a:buNone/>
              <a:defRPr sz="2100">
                <a:solidFill>
                  <a:srgbClr val="026D68"/>
                </a:solidFill>
              </a:defRPr>
            </a:lvl1pPr>
            <a:lvl2pPr lvl="1" rtl="0">
              <a:spcBef>
                <a:spcPts val="0"/>
              </a:spcBef>
              <a:spcAft>
                <a:spcPts val="0"/>
              </a:spcAft>
              <a:buClr>
                <a:srgbClr val="026D68"/>
              </a:buClr>
              <a:buSzPts val="2100"/>
              <a:buNone/>
              <a:defRPr sz="2100">
                <a:solidFill>
                  <a:srgbClr val="026D68"/>
                </a:solidFill>
              </a:defRPr>
            </a:lvl2pPr>
            <a:lvl3pPr lvl="2" rtl="0">
              <a:spcBef>
                <a:spcPts val="0"/>
              </a:spcBef>
              <a:spcAft>
                <a:spcPts val="0"/>
              </a:spcAft>
              <a:buClr>
                <a:srgbClr val="026D68"/>
              </a:buClr>
              <a:buSzPts val="2100"/>
              <a:buNone/>
              <a:defRPr sz="2100">
                <a:solidFill>
                  <a:srgbClr val="026D68"/>
                </a:solidFill>
              </a:defRPr>
            </a:lvl3pPr>
            <a:lvl4pPr lvl="3" rtl="0">
              <a:spcBef>
                <a:spcPts val="0"/>
              </a:spcBef>
              <a:spcAft>
                <a:spcPts val="0"/>
              </a:spcAft>
              <a:buClr>
                <a:srgbClr val="026D68"/>
              </a:buClr>
              <a:buSzPts val="2100"/>
              <a:buNone/>
              <a:defRPr sz="2100">
                <a:solidFill>
                  <a:srgbClr val="026D68"/>
                </a:solidFill>
              </a:defRPr>
            </a:lvl4pPr>
            <a:lvl5pPr lvl="4" rtl="0">
              <a:spcBef>
                <a:spcPts val="0"/>
              </a:spcBef>
              <a:spcAft>
                <a:spcPts val="0"/>
              </a:spcAft>
              <a:buClr>
                <a:srgbClr val="026D68"/>
              </a:buClr>
              <a:buSzPts val="2100"/>
              <a:buNone/>
              <a:defRPr sz="2100">
                <a:solidFill>
                  <a:srgbClr val="026D68"/>
                </a:solidFill>
              </a:defRPr>
            </a:lvl5pPr>
            <a:lvl6pPr lvl="5" rtl="0">
              <a:spcBef>
                <a:spcPts val="0"/>
              </a:spcBef>
              <a:spcAft>
                <a:spcPts val="0"/>
              </a:spcAft>
              <a:buClr>
                <a:srgbClr val="026D68"/>
              </a:buClr>
              <a:buSzPts val="2100"/>
              <a:buNone/>
              <a:defRPr sz="2100">
                <a:solidFill>
                  <a:srgbClr val="026D68"/>
                </a:solidFill>
              </a:defRPr>
            </a:lvl6pPr>
            <a:lvl7pPr lvl="6" rtl="0">
              <a:spcBef>
                <a:spcPts val="0"/>
              </a:spcBef>
              <a:spcAft>
                <a:spcPts val="0"/>
              </a:spcAft>
              <a:buClr>
                <a:srgbClr val="026D68"/>
              </a:buClr>
              <a:buSzPts val="2100"/>
              <a:buNone/>
              <a:defRPr sz="2100">
                <a:solidFill>
                  <a:srgbClr val="026D68"/>
                </a:solidFill>
              </a:defRPr>
            </a:lvl7pPr>
            <a:lvl8pPr lvl="7" rtl="0">
              <a:spcBef>
                <a:spcPts val="0"/>
              </a:spcBef>
              <a:spcAft>
                <a:spcPts val="0"/>
              </a:spcAft>
              <a:buClr>
                <a:srgbClr val="026D68"/>
              </a:buClr>
              <a:buSzPts val="2100"/>
              <a:buNone/>
              <a:defRPr sz="2100">
                <a:solidFill>
                  <a:srgbClr val="026D68"/>
                </a:solidFill>
              </a:defRPr>
            </a:lvl8pPr>
            <a:lvl9pPr lvl="8" rtl="0">
              <a:spcBef>
                <a:spcPts val="0"/>
              </a:spcBef>
              <a:spcAft>
                <a:spcPts val="0"/>
              </a:spcAft>
              <a:buClr>
                <a:srgbClr val="026D68"/>
              </a:buClr>
              <a:buSzPts val="2100"/>
              <a:buNone/>
              <a:defRPr sz="2100">
                <a:solidFill>
                  <a:srgbClr val="026D68"/>
                </a:solidFill>
              </a:defRPr>
            </a:lvl9pPr>
          </a:lstStyle>
          <a:p/>
        </p:txBody>
      </p:sp>
      <p:sp>
        <p:nvSpPr>
          <p:cNvPr id="188" name="Google Shape;188;p25"/>
          <p:cNvSpPr txBox="1"/>
          <p:nvPr>
            <p:ph idx="1" type="subTitle"/>
          </p:nvPr>
        </p:nvSpPr>
        <p:spPr>
          <a:xfrm>
            <a:off x="311700" y="781350"/>
            <a:ext cx="3999900" cy="459000"/>
          </a:xfrm>
          <a:prstGeom prst="rect">
            <a:avLst/>
          </a:prstGeom>
        </p:spPr>
        <p:txBody>
          <a:bodyPr anchorCtr="0" anchor="t" bIns="91425" lIns="91425" spcFirstLastPara="1" rIns="91425" wrap="square" tIns="91425">
            <a:normAutofit/>
          </a:bodyPr>
          <a:lstStyle>
            <a:lvl1pPr lvl="0" rtl="0">
              <a:spcBef>
                <a:spcPts val="0"/>
              </a:spcBef>
              <a:spcAft>
                <a:spcPts val="0"/>
              </a:spcAft>
              <a:buSzPts val="1700"/>
              <a:buFont typeface="Work Sans Medium"/>
              <a:buNone/>
              <a:defRPr sz="1700">
                <a:latin typeface="Work Sans Medium"/>
                <a:ea typeface="Work Sans Medium"/>
                <a:cs typeface="Work Sans Medium"/>
                <a:sym typeface="Work Sans Medium"/>
              </a:defRPr>
            </a:lvl1pPr>
            <a:lvl2pPr lvl="1" rtl="0">
              <a:spcBef>
                <a:spcPts val="0"/>
              </a:spcBef>
              <a:spcAft>
                <a:spcPts val="0"/>
              </a:spcAft>
              <a:buSzPts val="1300"/>
              <a:buFont typeface="Work Sans Medium"/>
              <a:buNone/>
              <a:defRPr sz="1300">
                <a:latin typeface="Work Sans Medium"/>
                <a:ea typeface="Work Sans Medium"/>
                <a:cs typeface="Work Sans Medium"/>
                <a:sym typeface="Work Sans Medium"/>
              </a:defRPr>
            </a:lvl2pPr>
            <a:lvl3pPr lvl="2" rtl="0">
              <a:spcBef>
                <a:spcPts val="0"/>
              </a:spcBef>
              <a:spcAft>
                <a:spcPts val="0"/>
              </a:spcAft>
              <a:buSzPts val="1300"/>
              <a:buFont typeface="Work Sans Medium"/>
              <a:buNone/>
              <a:defRPr sz="1300">
                <a:latin typeface="Work Sans Medium"/>
                <a:ea typeface="Work Sans Medium"/>
                <a:cs typeface="Work Sans Medium"/>
                <a:sym typeface="Work Sans Medium"/>
              </a:defRPr>
            </a:lvl3pPr>
            <a:lvl4pPr lvl="3" rtl="0">
              <a:spcBef>
                <a:spcPts val="0"/>
              </a:spcBef>
              <a:spcAft>
                <a:spcPts val="0"/>
              </a:spcAft>
              <a:buSzPts val="1300"/>
              <a:buFont typeface="Work Sans Medium"/>
              <a:buNone/>
              <a:defRPr sz="1300">
                <a:latin typeface="Work Sans Medium"/>
                <a:ea typeface="Work Sans Medium"/>
                <a:cs typeface="Work Sans Medium"/>
                <a:sym typeface="Work Sans Medium"/>
              </a:defRPr>
            </a:lvl4pPr>
            <a:lvl5pPr lvl="4" rtl="0">
              <a:spcBef>
                <a:spcPts val="0"/>
              </a:spcBef>
              <a:spcAft>
                <a:spcPts val="0"/>
              </a:spcAft>
              <a:buSzPts val="1300"/>
              <a:buFont typeface="Work Sans Medium"/>
              <a:buNone/>
              <a:defRPr sz="1300">
                <a:latin typeface="Work Sans Medium"/>
                <a:ea typeface="Work Sans Medium"/>
                <a:cs typeface="Work Sans Medium"/>
                <a:sym typeface="Work Sans Medium"/>
              </a:defRPr>
            </a:lvl5pPr>
            <a:lvl6pPr lvl="5" rtl="0">
              <a:spcBef>
                <a:spcPts val="0"/>
              </a:spcBef>
              <a:spcAft>
                <a:spcPts val="0"/>
              </a:spcAft>
              <a:buSzPts val="1300"/>
              <a:buFont typeface="Work Sans Medium"/>
              <a:buNone/>
              <a:defRPr sz="1300">
                <a:latin typeface="Work Sans Medium"/>
                <a:ea typeface="Work Sans Medium"/>
                <a:cs typeface="Work Sans Medium"/>
                <a:sym typeface="Work Sans Medium"/>
              </a:defRPr>
            </a:lvl6pPr>
            <a:lvl7pPr lvl="6" rtl="0">
              <a:spcBef>
                <a:spcPts val="0"/>
              </a:spcBef>
              <a:spcAft>
                <a:spcPts val="0"/>
              </a:spcAft>
              <a:buSzPts val="1300"/>
              <a:buFont typeface="Work Sans Medium"/>
              <a:buNone/>
              <a:defRPr sz="1300">
                <a:latin typeface="Work Sans Medium"/>
                <a:ea typeface="Work Sans Medium"/>
                <a:cs typeface="Work Sans Medium"/>
                <a:sym typeface="Work Sans Medium"/>
              </a:defRPr>
            </a:lvl7pPr>
            <a:lvl8pPr lvl="7" rtl="0">
              <a:spcBef>
                <a:spcPts val="0"/>
              </a:spcBef>
              <a:spcAft>
                <a:spcPts val="0"/>
              </a:spcAft>
              <a:buSzPts val="1300"/>
              <a:buFont typeface="Work Sans Medium"/>
              <a:buNone/>
              <a:defRPr sz="1300">
                <a:latin typeface="Work Sans Medium"/>
                <a:ea typeface="Work Sans Medium"/>
                <a:cs typeface="Work Sans Medium"/>
                <a:sym typeface="Work Sans Medium"/>
              </a:defRPr>
            </a:lvl8pPr>
            <a:lvl9pPr lvl="8" rtl="0">
              <a:spcBef>
                <a:spcPts val="0"/>
              </a:spcBef>
              <a:spcAft>
                <a:spcPts val="0"/>
              </a:spcAft>
              <a:buSzPts val="1300"/>
              <a:buFont typeface="Work Sans Medium"/>
              <a:buNone/>
              <a:defRPr sz="1300">
                <a:latin typeface="Work Sans Medium"/>
                <a:ea typeface="Work Sans Medium"/>
                <a:cs typeface="Work Sans Medium"/>
                <a:sym typeface="Work Sans Medium"/>
              </a:defRPr>
            </a:lvl9pPr>
          </a:lstStyle>
          <a:p/>
        </p:txBody>
      </p:sp>
      <p:sp>
        <p:nvSpPr>
          <p:cNvPr id="189" name="Google Shape;189;p25"/>
          <p:cNvSpPr txBox="1"/>
          <p:nvPr>
            <p:ph idx="2" type="body"/>
          </p:nvPr>
        </p:nvSpPr>
        <p:spPr>
          <a:xfrm>
            <a:off x="311700" y="1240300"/>
            <a:ext cx="3503400" cy="838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0" name="Google Shape;190;p25"/>
          <p:cNvSpPr txBox="1"/>
          <p:nvPr>
            <p:ph idx="3" type="subTitle"/>
          </p:nvPr>
        </p:nvSpPr>
        <p:spPr>
          <a:xfrm>
            <a:off x="4887975" y="781350"/>
            <a:ext cx="3999900" cy="459000"/>
          </a:xfrm>
          <a:prstGeom prst="rect">
            <a:avLst/>
          </a:prstGeom>
        </p:spPr>
        <p:txBody>
          <a:bodyPr anchorCtr="0" anchor="t" bIns="91425" lIns="91425" spcFirstLastPara="1" rIns="91425" wrap="square" tIns="91425">
            <a:normAutofit/>
          </a:bodyPr>
          <a:lstStyle>
            <a:lvl1pPr lvl="0" rtl="0">
              <a:spcBef>
                <a:spcPts val="0"/>
              </a:spcBef>
              <a:spcAft>
                <a:spcPts val="0"/>
              </a:spcAft>
              <a:buSzPts val="1700"/>
              <a:buFont typeface="Work Sans Medium"/>
              <a:buNone/>
              <a:defRPr sz="1700">
                <a:latin typeface="Work Sans Medium"/>
                <a:ea typeface="Work Sans Medium"/>
                <a:cs typeface="Work Sans Medium"/>
                <a:sym typeface="Work Sans Medium"/>
              </a:defRPr>
            </a:lvl1pPr>
            <a:lvl2pPr lvl="1" rtl="0">
              <a:spcBef>
                <a:spcPts val="0"/>
              </a:spcBef>
              <a:spcAft>
                <a:spcPts val="0"/>
              </a:spcAft>
              <a:buSzPts val="1300"/>
              <a:buFont typeface="Work Sans Medium"/>
              <a:buNone/>
              <a:defRPr sz="1300">
                <a:latin typeface="Work Sans Medium"/>
                <a:ea typeface="Work Sans Medium"/>
                <a:cs typeface="Work Sans Medium"/>
                <a:sym typeface="Work Sans Medium"/>
              </a:defRPr>
            </a:lvl2pPr>
            <a:lvl3pPr lvl="2" rtl="0">
              <a:spcBef>
                <a:spcPts val="0"/>
              </a:spcBef>
              <a:spcAft>
                <a:spcPts val="0"/>
              </a:spcAft>
              <a:buSzPts val="1300"/>
              <a:buFont typeface="Work Sans Medium"/>
              <a:buNone/>
              <a:defRPr sz="1300">
                <a:latin typeface="Work Sans Medium"/>
                <a:ea typeface="Work Sans Medium"/>
                <a:cs typeface="Work Sans Medium"/>
                <a:sym typeface="Work Sans Medium"/>
              </a:defRPr>
            </a:lvl3pPr>
            <a:lvl4pPr lvl="3" rtl="0">
              <a:spcBef>
                <a:spcPts val="0"/>
              </a:spcBef>
              <a:spcAft>
                <a:spcPts val="0"/>
              </a:spcAft>
              <a:buSzPts val="1300"/>
              <a:buFont typeface="Work Sans Medium"/>
              <a:buNone/>
              <a:defRPr sz="1300">
                <a:latin typeface="Work Sans Medium"/>
                <a:ea typeface="Work Sans Medium"/>
                <a:cs typeface="Work Sans Medium"/>
                <a:sym typeface="Work Sans Medium"/>
              </a:defRPr>
            </a:lvl4pPr>
            <a:lvl5pPr lvl="4" rtl="0">
              <a:spcBef>
                <a:spcPts val="0"/>
              </a:spcBef>
              <a:spcAft>
                <a:spcPts val="0"/>
              </a:spcAft>
              <a:buSzPts val="1300"/>
              <a:buFont typeface="Work Sans Medium"/>
              <a:buNone/>
              <a:defRPr sz="1300">
                <a:latin typeface="Work Sans Medium"/>
                <a:ea typeface="Work Sans Medium"/>
                <a:cs typeface="Work Sans Medium"/>
                <a:sym typeface="Work Sans Medium"/>
              </a:defRPr>
            </a:lvl5pPr>
            <a:lvl6pPr lvl="5" rtl="0">
              <a:spcBef>
                <a:spcPts val="0"/>
              </a:spcBef>
              <a:spcAft>
                <a:spcPts val="0"/>
              </a:spcAft>
              <a:buSzPts val="1300"/>
              <a:buFont typeface="Work Sans Medium"/>
              <a:buNone/>
              <a:defRPr sz="1300">
                <a:latin typeface="Work Sans Medium"/>
                <a:ea typeface="Work Sans Medium"/>
                <a:cs typeface="Work Sans Medium"/>
                <a:sym typeface="Work Sans Medium"/>
              </a:defRPr>
            </a:lvl6pPr>
            <a:lvl7pPr lvl="6" rtl="0">
              <a:spcBef>
                <a:spcPts val="0"/>
              </a:spcBef>
              <a:spcAft>
                <a:spcPts val="0"/>
              </a:spcAft>
              <a:buSzPts val="1300"/>
              <a:buFont typeface="Work Sans Medium"/>
              <a:buNone/>
              <a:defRPr sz="1300">
                <a:latin typeface="Work Sans Medium"/>
                <a:ea typeface="Work Sans Medium"/>
                <a:cs typeface="Work Sans Medium"/>
                <a:sym typeface="Work Sans Medium"/>
              </a:defRPr>
            </a:lvl7pPr>
            <a:lvl8pPr lvl="7" rtl="0">
              <a:spcBef>
                <a:spcPts val="0"/>
              </a:spcBef>
              <a:spcAft>
                <a:spcPts val="0"/>
              </a:spcAft>
              <a:buSzPts val="1300"/>
              <a:buFont typeface="Work Sans Medium"/>
              <a:buNone/>
              <a:defRPr sz="1300">
                <a:latin typeface="Work Sans Medium"/>
                <a:ea typeface="Work Sans Medium"/>
                <a:cs typeface="Work Sans Medium"/>
                <a:sym typeface="Work Sans Medium"/>
              </a:defRPr>
            </a:lvl8pPr>
            <a:lvl9pPr lvl="8" rtl="0">
              <a:spcBef>
                <a:spcPts val="0"/>
              </a:spcBef>
              <a:spcAft>
                <a:spcPts val="0"/>
              </a:spcAft>
              <a:buSzPts val="1300"/>
              <a:buFont typeface="Work Sans Medium"/>
              <a:buNone/>
              <a:defRPr sz="1300">
                <a:latin typeface="Work Sans Medium"/>
                <a:ea typeface="Work Sans Medium"/>
                <a:cs typeface="Work Sans Medium"/>
                <a:sym typeface="Work Sans Medium"/>
              </a:defRPr>
            </a:lvl9pPr>
          </a:lstStyle>
          <a:p/>
        </p:txBody>
      </p:sp>
      <p:sp>
        <p:nvSpPr>
          <p:cNvPr id="191" name="Google Shape;191;p25"/>
          <p:cNvSpPr txBox="1"/>
          <p:nvPr>
            <p:ph idx="4" type="body"/>
          </p:nvPr>
        </p:nvSpPr>
        <p:spPr>
          <a:xfrm>
            <a:off x="4887975" y="1240300"/>
            <a:ext cx="3503400" cy="8382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192" name="Google Shape;192;p25"/>
          <p:cNvSpPr/>
          <p:nvPr>
            <p:ph idx="5" type="pic"/>
          </p:nvPr>
        </p:nvSpPr>
        <p:spPr>
          <a:xfrm>
            <a:off x="311700" y="2360850"/>
            <a:ext cx="3657300" cy="2399400"/>
          </a:xfrm>
          <a:prstGeom prst="roundRect">
            <a:avLst>
              <a:gd fmla="val 3447" name="adj"/>
            </a:avLst>
          </a:prstGeom>
          <a:noFill/>
          <a:ln>
            <a:noFill/>
          </a:ln>
        </p:spPr>
      </p:sp>
      <p:sp>
        <p:nvSpPr>
          <p:cNvPr id="193" name="Google Shape;193;p25"/>
          <p:cNvSpPr/>
          <p:nvPr>
            <p:ph idx="6" type="pic"/>
          </p:nvPr>
        </p:nvSpPr>
        <p:spPr>
          <a:xfrm>
            <a:off x="4887975" y="2360850"/>
            <a:ext cx="3657300" cy="2399400"/>
          </a:xfrm>
          <a:prstGeom prst="roundRect">
            <a:avLst>
              <a:gd fmla="val 3447" name="adj"/>
            </a:avLst>
          </a:prstGeom>
          <a:noFill/>
          <a:ln>
            <a:noFill/>
          </a:ln>
        </p:spPr>
      </p:sp>
      <p:sp>
        <p:nvSpPr>
          <p:cNvPr id="194" name="Google Shape;194;p25"/>
          <p:cNvSpPr txBox="1"/>
          <p:nvPr>
            <p:ph idx="7"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 image">
  <p:cSld name="ONE_COLUMN_TEXT">
    <p:spTree>
      <p:nvGrpSpPr>
        <p:cNvPr id="195" name="Shape 195"/>
        <p:cNvGrpSpPr/>
        <p:nvPr/>
      </p:nvGrpSpPr>
      <p:grpSpPr>
        <a:xfrm>
          <a:off x="0" y="0"/>
          <a:ext cx="0" cy="0"/>
          <a:chOff x="0" y="0"/>
          <a:chExt cx="0" cy="0"/>
        </a:xfrm>
      </p:grpSpPr>
      <p:sp>
        <p:nvSpPr>
          <p:cNvPr id="196" name="Google Shape;196;p26"/>
          <p:cNvSpPr/>
          <p:nvPr>
            <p:ph idx="2" type="pic"/>
          </p:nvPr>
        </p:nvSpPr>
        <p:spPr>
          <a:xfrm>
            <a:off x="4678925" y="940925"/>
            <a:ext cx="4191300" cy="3722400"/>
          </a:xfrm>
          <a:prstGeom prst="roundRect">
            <a:avLst>
              <a:gd fmla="val 3447" name="adj"/>
            </a:avLst>
          </a:prstGeom>
          <a:noFill/>
          <a:ln>
            <a:noFill/>
          </a:ln>
        </p:spPr>
      </p:sp>
      <p:sp>
        <p:nvSpPr>
          <p:cNvPr id="197" name="Google Shape;197;p2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sp>
        <p:nvSpPr>
          <p:cNvPr id="198" name="Google Shape;198;p26"/>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9" name="Google Shape;199;p26"/>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200" name="Google Shape;200;p26"/>
          <p:cNvSpPr txBox="1"/>
          <p:nvPr>
            <p:ph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rtl="0">
              <a:spcBef>
                <a:spcPts val="0"/>
              </a:spcBef>
              <a:spcAft>
                <a:spcPts val="0"/>
              </a:spcAft>
              <a:buClr>
                <a:srgbClr val="026D68"/>
              </a:buClr>
              <a:buSzPts val="2100"/>
              <a:buNone/>
              <a:defRPr sz="2100">
                <a:solidFill>
                  <a:srgbClr val="026D68"/>
                </a:solidFill>
              </a:defRPr>
            </a:lvl1pPr>
            <a:lvl2pPr lvl="1" rtl="0">
              <a:spcBef>
                <a:spcPts val="0"/>
              </a:spcBef>
              <a:spcAft>
                <a:spcPts val="0"/>
              </a:spcAft>
              <a:buClr>
                <a:srgbClr val="026D68"/>
              </a:buClr>
              <a:buSzPts val="2100"/>
              <a:buNone/>
              <a:defRPr sz="2100">
                <a:solidFill>
                  <a:srgbClr val="026D68"/>
                </a:solidFill>
              </a:defRPr>
            </a:lvl2pPr>
            <a:lvl3pPr lvl="2" rtl="0">
              <a:spcBef>
                <a:spcPts val="0"/>
              </a:spcBef>
              <a:spcAft>
                <a:spcPts val="0"/>
              </a:spcAft>
              <a:buClr>
                <a:srgbClr val="026D68"/>
              </a:buClr>
              <a:buSzPts val="2100"/>
              <a:buNone/>
              <a:defRPr sz="2100">
                <a:solidFill>
                  <a:srgbClr val="026D68"/>
                </a:solidFill>
              </a:defRPr>
            </a:lvl3pPr>
            <a:lvl4pPr lvl="3" rtl="0">
              <a:spcBef>
                <a:spcPts val="0"/>
              </a:spcBef>
              <a:spcAft>
                <a:spcPts val="0"/>
              </a:spcAft>
              <a:buClr>
                <a:srgbClr val="026D68"/>
              </a:buClr>
              <a:buSzPts val="2100"/>
              <a:buNone/>
              <a:defRPr sz="2100">
                <a:solidFill>
                  <a:srgbClr val="026D68"/>
                </a:solidFill>
              </a:defRPr>
            </a:lvl4pPr>
            <a:lvl5pPr lvl="4" rtl="0">
              <a:spcBef>
                <a:spcPts val="0"/>
              </a:spcBef>
              <a:spcAft>
                <a:spcPts val="0"/>
              </a:spcAft>
              <a:buClr>
                <a:srgbClr val="026D68"/>
              </a:buClr>
              <a:buSzPts val="2100"/>
              <a:buNone/>
              <a:defRPr sz="2100">
                <a:solidFill>
                  <a:srgbClr val="026D68"/>
                </a:solidFill>
              </a:defRPr>
            </a:lvl5pPr>
            <a:lvl6pPr lvl="5" rtl="0">
              <a:spcBef>
                <a:spcPts val="0"/>
              </a:spcBef>
              <a:spcAft>
                <a:spcPts val="0"/>
              </a:spcAft>
              <a:buClr>
                <a:srgbClr val="026D68"/>
              </a:buClr>
              <a:buSzPts val="2100"/>
              <a:buNone/>
              <a:defRPr sz="2100">
                <a:solidFill>
                  <a:srgbClr val="026D68"/>
                </a:solidFill>
              </a:defRPr>
            </a:lvl6pPr>
            <a:lvl7pPr lvl="6" rtl="0">
              <a:spcBef>
                <a:spcPts val="0"/>
              </a:spcBef>
              <a:spcAft>
                <a:spcPts val="0"/>
              </a:spcAft>
              <a:buClr>
                <a:srgbClr val="026D68"/>
              </a:buClr>
              <a:buSzPts val="2100"/>
              <a:buNone/>
              <a:defRPr sz="2100">
                <a:solidFill>
                  <a:srgbClr val="026D68"/>
                </a:solidFill>
              </a:defRPr>
            </a:lvl7pPr>
            <a:lvl8pPr lvl="7" rtl="0">
              <a:spcBef>
                <a:spcPts val="0"/>
              </a:spcBef>
              <a:spcAft>
                <a:spcPts val="0"/>
              </a:spcAft>
              <a:buClr>
                <a:srgbClr val="026D68"/>
              </a:buClr>
              <a:buSzPts val="2100"/>
              <a:buNone/>
              <a:defRPr sz="2100">
                <a:solidFill>
                  <a:srgbClr val="026D68"/>
                </a:solidFill>
              </a:defRPr>
            </a:lvl8pPr>
            <a:lvl9pPr lvl="8" rtl="0">
              <a:spcBef>
                <a:spcPts val="0"/>
              </a:spcBef>
              <a:spcAft>
                <a:spcPts val="0"/>
              </a:spcAft>
              <a:buClr>
                <a:srgbClr val="026D68"/>
              </a:buClr>
              <a:buSzPts val="2100"/>
              <a:buNone/>
              <a:defRPr sz="2100">
                <a:solidFill>
                  <a:srgbClr val="026D68"/>
                </a:solidFill>
              </a:defRPr>
            </a:lvl9pPr>
          </a:lstStyle>
          <a:p/>
        </p:txBody>
      </p:sp>
      <p:sp>
        <p:nvSpPr>
          <p:cNvPr id="201" name="Google Shape;201;p26"/>
          <p:cNvSpPr txBox="1"/>
          <p:nvPr>
            <p:ph idx="3" type="title"/>
          </p:nvPr>
        </p:nvSpPr>
        <p:spPr>
          <a:xfrm>
            <a:off x="171075" y="792100"/>
            <a:ext cx="4567800" cy="572700"/>
          </a:xfrm>
          <a:prstGeom prst="rect">
            <a:avLst/>
          </a:prstGeom>
        </p:spPr>
        <p:txBody>
          <a:bodyPr anchorCtr="0" anchor="t" bIns="91425" lIns="91425" spcFirstLastPara="1" rIns="91425" wrap="square" tIns="91425">
            <a:normAutofit/>
          </a:bodyPr>
          <a:lstStyle>
            <a:lvl1pPr lvl="0" rtl="0">
              <a:spcBef>
                <a:spcPts val="0"/>
              </a:spcBef>
              <a:spcAft>
                <a:spcPts val="0"/>
              </a:spcAft>
              <a:buSzPts val="2700"/>
              <a:buNone/>
              <a:defRPr sz="27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02" name="Google Shape;202;p26"/>
          <p:cNvSpPr txBox="1"/>
          <p:nvPr>
            <p:ph idx="1" type="body"/>
          </p:nvPr>
        </p:nvSpPr>
        <p:spPr>
          <a:xfrm>
            <a:off x="171075" y="2420725"/>
            <a:ext cx="4567800" cy="24954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03" name="Google Shape;203;p26"/>
          <p:cNvSpPr txBox="1"/>
          <p:nvPr>
            <p:ph idx="4" type="subTitle"/>
          </p:nvPr>
        </p:nvSpPr>
        <p:spPr>
          <a:xfrm>
            <a:off x="171075" y="1816350"/>
            <a:ext cx="4627500" cy="459000"/>
          </a:xfrm>
          <a:prstGeom prst="rect">
            <a:avLst/>
          </a:prstGeom>
        </p:spPr>
        <p:txBody>
          <a:bodyPr anchorCtr="0" anchor="t" bIns="91425" lIns="91425" spcFirstLastPara="1" rIns="91425" wrap="square" tIns="91425">
            <a:normAutofit/>
          </a:bodyPr>
          <a:lstStyle>
            <a:lvl1pPr lvl="0" rtl="0">
              <a:spcBef>
                <a:spcPts val="0"/>
              </a:spcBef>
              <a:spcAft>
                <a:spcPts val="0"/>
              </a:spcAft>
              <a:buSzPts val="1700"/>
              <a:buFont typeface="Work Sans Medium"/>
              <a:buNone/>
              <a:defRPr sz="1700">
                <a:latin typeface="Work Sans Medium"/>
                <a:ea typeface="Work Sans Medium"/>
                <a:cs typeface="Work Sans Medium"/>
                <a:sym typeface="Work Sans Medium"/>
              </a:defRPr>
            </a:lvl1pPr>
            <a:lvl2pPr lvl="1" rtl="0">
              <a:spcBef>
                <a:spcPts val="0"/>
              </a:spcBef>
              <a:spcAft>
                <a:spcPts val="0"/>
              </a:spcAft>
              <a:buSzPts val="1300"/>
              <a:buFont typeface="Work Sans Medium"/>
              <a:buNone/>
              <a:defRPr sz="1300">
                <a:latin typeface="Work Sans Medium"/>
                <a:ea typeface="Work Sans Medium"/>
                <a:cs typeface="Work Sans Medium"/>
                <a:sym typeface="Work Sans Medium"/>
              </a:defRPr>
            </a:lvl2pPr>
            <a:lvl3pPr lvl="2" rtl="0">
              <a:spcBef>
                <a:spcPts val="0"/>
              </a:spcBef>
              <a:spcAft>
                <a:spcPts val="0"/>
              </a:spcAft>
              <a:buSzPts val="1300"/>
              <a:buFont typeface="Work Sans Medium"/>
              <a:buNone/>
              <a:defRPr sz="1300">
                <a:latin typeface="Work Sans Medium"/>
                <a:ea typeface="Work Sans Medium"/>
                <a:cs typeface="Work Sans Medium"/>
                <a:sym typeface="Work Sans Medium"/>
              </a:defRPr>
            </a:lvl3pPr>
            <a:lvl4pPr lvl="3" rtl="0">
              <a:spcBef>
                <a:spcPts val="0"/>
              </a:spcBef>
              <a:spcAft>
                <a:spcPts val="0"/>
              </a:spcAft>
              <a:buSzPts val="1300"/>
              <a:buFont typeface="Work Sans Medium"/>
              <a:buNone/>
              <a:defRPr sz="1300">
                <a:latin typeface="Work Sans Medium"/>
                <a:ea typeface="Work Sans Medium"/>
                <a:cs typeface="Work Sans Medium"/>
                <a:sym typeface="Work Sans Medium"/>
              </a:defRPr>
            </a:lvl4pPr>
            <a:lvl5pPr lvl="4" rtl="0">
              <a:spcBef>
                <a:spcPts val="0"/>
              </a:spcBef>
              <a:spcAft>
                <a:spcPts val="0"/>
              </a:spcAft>
              <a:buSzPts val="1300"/>
              <a:buFont typeface="Work Sans Medium"/>
              <a:buNone/>
              <a:defRPr sz="1300">
                <a:latin typeface="Work Sans Medium"/>
                <a:ea typeface="Work Sans Medium"/>
                <a:cs typeface="Work Sans Medium"/>
                <a:sym typeface="Work Sans Medium"/>
              </a:defRPr>
            </a:lvl5pPr>
            <a:lvl6pPr lvl="5" rtl="0">
              <a:spcBef>
                <a:spcPts val="0"/>
              </a:spcBef>
              <a:spcAft>
                <a:spcPts val="0"/>
              </a:spcAft>
              <a:buSzPts val="1300"/>
              <a:buFont typeface="Work Sans Medium"/>
              <a:buNone/>
              <a:defRPr sz="1300">
                <a:latin typeface="Work Sans Medium"/>
                <a:ea typeface="Work Sans Medium"/>
                <a:cs typeface="Work Sans Medium"/>
                <a:sym typeface="Work Sans Medium"/>
              </a:defRPr>
            </a:lvl6pPr>
            <a:lvl7pPr lvl="6" rtl="0">
              <a:spcBef>
                <a:spcPts val="0"/>
              </a:spcBef>
              <a:spcAft>
                <a:spcPts val="0"/>
              </a:spcAft>
              <a:buSzPts val="1300"/>
              <a:buFont typeface="Work Sans Medium"/>
              <a:buNone/>
              <a:defRPr sz="1300">
                <a:latin typeface="Work Sans Medium"/>
                <a:ea typeface="Work Sans Medium"/>
                <a:cs typeface="Work Sans Medium"/>
                <a:sym typeface="Work Sans Medium"/>
              </a:defRPr>
            </a:lvl7pPr>
            <a:lvl8pPr lvl="7" rtl="0">
              <a:spcBef>
                <a:spcPts val="0"/>
              </a:spcBef>
              <a:spcAft>
                <a:spcPts val="0"/>
              </a:spcAft>
              <a:buSzPts val="1300"/>
              <a:buFont typeface="Work Sans Medium"/>
              <a:buNone/>
              <a:defRPr sz="1300">
                <a:latin typeface="Work Sans Medium"/>
                <a:ea typeface="Work Sans Medium"/>
                <a:cs typeface="Work Sans Medium"/>
                <a:sym typeface="Work Sans Medium"/>
              </a:defRPr>
            </a:lvl8pPr>
            <a:lvl9pPr lvl="8" rtl="0">
              <a:spcBef>
                <a:spcPts val="0"/>
              </a:spcBef>
              <a:spcAft>
                <a:spcPts val="0"/>
              </a:spcAft>
              <a:buSzPts val="1300"/>
              <a:buFont typeface="Work Sans Medium"/>
              <a:buNone/>
              <a:defRPr sz="1300">
                <a:latin typeface="Work Sans Medium"/>
                <a:ea typeface="Work Sans Medium"/>
                <a:cs typeface="Work Sans Medium"/>
                <a:sym typeface="Work Sans Medium"/>
              </a:defRPr>
            </a:lvl9pPr>
          </a:lstStyle>
          <a:p/>
        </p:txBody>
      </p:sp>
      <p:sp>
        <p:nvSpPr>
          <p:cNvPr id="204" name="Google Shape;204;p26"/>
          <p:cNvSpPr txBox="1"/>
          <p:nvPr>
            <p:ph idx="5"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05" name="Shape 205"/>
        <p:cNvGrpSpPr/>
        <p:nvPr/>
      </p:nvGrpSpPr>
      <p:grpSpPr>
        <a:xfrm>
          <a:off x="0" y="0"/>
          <a:ext cx="0" cy="0"/>
          <a:chOff x="0" y="0"/>
          <a:chExt cx="0" cy="0"/>
        </a:xfrm>
      </p:grpSpPr>
      <p:sp>
        <p:nvSpPr>
          <p:cNvPr id="206" name="Google Shape;206;p27"/>
          <p:cNvSpPr/>
          <p:nvPr/>
        </p:nvSpPr>
        <p:spPr>
          <a:xfrm rot="10800000">
            <a:off x="6064625" y="-8550"/>
            <a:ext cx="3087900" cy="537600"/>
          </a:xfrm>
          <a:prstGeom prst="round1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7"/>
          <p:cNvSpPr txBox="1"/>
          <p:nvPr>
            <p:ph type="title"/>
          </p:nvPr>
        </p:nvSpPr>
        <p:spPr>
          <a:xfrm>
            <a:off x="926500" y="815275"/>
            <a:ext cx="7156800" cy="3513000"/>
          </a:xfrm>
          <a:prstGeom prst="rect">
            <a:avLst/>
          </a:prstGeom>
        </p:spPr>
        <p:txBody>
          <a:bodyPr anchorCtr="0" anchor="ctr" bIns="91425" lIns="91425" spcFirstLastPara="1" rIns="91425" wrap="square" tIns="91425">
            <a:normAutofit/>
          </a:bodyPr>
          <a:lstStyle>
            <a:lvl1pPr lvl="0">
              <a:spcBef>
                <a:spcPts val="0"/>
              </a:spcBef>
              <a:spcAft>
                <a:spcPts val="0"/>
              </a:spcAft>
              <a:buClr>
                <a:srgbClr val="026D68"/>
              </a:buClr>
              <a:buSzPts val="4800"/>
              <a:buNone/>
              <a:defRPr sz="4800">
                <a:solidFill>
                  <a:srgbClr val="026D68"/>
                </a:solidFill>
              </a:defRPr>
            </a:lvl1pPr>
            <a:lvl2pPr lvl="1">
              <a:spcBef>
                <a:spcPts val="0"/>
              </a:spcBef>
              <a:spcAft>
                <a:spcPts val="0"/>
              </a:spcAft>
              <a:buClr>
                <a:srgbClr val="026D68"/>
              </a:buClr>
              <a:buSzPts val="4800"/>
              <a:buNone/>
              <a:defRPr sz="4800">
                <a:solidFill>
                  <a:srgbClr val="026D68"/>
                </a:solidFill>
              </a:defRPr>
            </a:lvl2pPr>
            <a:lvl3pPr lvl="2">
              <a:spcBef>
                <a:spcPts val="0"/>
              </a:spcBef>
              <a:spcAft>
                <a:spcPts val="0"/>
              </a:spcAft>
              <a:buClr>
                <a:srgbClr val="026D68"/>
              </a:buClr>
              <a:buSzPts val="4800"/>
              <a:buNone/>
              <a:defRPr sz="4800">
                <a:solidFill>
                  <a:srgbClr val="026D68"/>
                </a:solidFill>
              </a:defRPr>
            </a:lvl3pPr>
            <a:lvl4pPr lvl="3">
              <a:spcBef>
                <a:spcPts val="0"/>
              </a:spcBef>
              <a:spcAft>
                <a:spcPts val="0"/>
              </a:spcAft>
              <a:buClr>
                <a:srgbClr val="026D68"/>
              </a:buClr>
              <a:buSzPts val="4800"/>
              <a:buNone/>
              <a:defRPr sz="4800">
                <a:solidFill>
                  <a:srgbClr val="026D68"/>
                </a:solidFill>
              </a:defRPr>
            </a:lvl4pPr>
            <a:lvl5pPr lvl="4">
              <a:spcBef>
                <a:spcPts val="0"/>
              </a:spcBef>
              <a:spcAft>
                <a:spcPts val="0"/>
              </a:spcAft>
              <a:buClr>
                <a:srgbClr val="026D68"/>
              </a:buClr>
              <a:buSzPts val="4800"/>
              <a:buNone/>
              <a:defRPr sz="4800">
                <a:solidFill>
                  <a:srgbClr val="026D68"/>
                </a:solidFill>
              </a:defRPr>
            </a:lvl5pPr>
            <a:lvl6pPr lvl="5">
              <a:spcBef>
                <a:spcPts val="0"/>
              </a:spcBef>
              <a:spcAft>
                <a:spcPts val="0"/>
              </a:spcAft>
              <a:buClr>
                <a:srgbClr val="026D68"/>
              </a:buClr>
              <a:buSzPts val="4800"/>
              <a:buNone/>
              <a:defRPr sz="4800">
                <a:solidFill>
                  <a:srgbClr val="026D68"/>
                </a:solidFill>
              </a:defRPr>
            </a:lvl6pPr>
            <a:lvl7pPr lvl="6">
              <a:spcBef>
                <a:spcPts val="0"/>
              </a:spcBef>
              <a:spcAft>
                <a:spcPts val="0"/>
              </a:spcAft>
              <a:buClr>
                <a:srgbClr val="026D68"/>
              </a:buClr>
              <a:buSzPts val="4800"/>
              <a:buNone/>
              <a:defRPr sz="4800">
                <a:solidFill>
                  <a:srgbClr val="026D68"/>
                </a:solidFill>
              </a:defRPr>
            </a:lvl7pPr>
            <a:lvl8pPr lvl="7">
              <a:spcBef>
                <a:spcPts val="0"/>
              </a:spcBef>
              <a:spcAft>
                <a:spcPts val="0"/>
              </a:spcAft>
              <a:buClr>
                <a:srgbClr val="026D68"/>
              </a:buClr>
              <a:buSzPts val="4800"/>
              <a:buNone/>
              <a:defRPr sz="4800">
                <a:solidFill>
                  <a:srgbClr val="026D68"/>
                </a:solidFill>
              </a:defRPr>
            </a:lvl8pPr>
            <a:lvl9pPr lvl="8">
              <a:spcBef>
                <a:spcPts val="0"/>
              </a:spcBef>
              <a:spcAft>
                <a:spcPts val="0"/>
              </a:spcAft>
              <a:buClr>
                <a:srgbClr val="026D68"/>
              </a:buClr>
              <a:buSzPts val="4800"/>
              <a:buNone/>
              <a:defRPr sz="4800">
                <a:solidFill>
                  <a:srgbClr val="026D68"/>
                </a:solidFill>
              </a:defRPr>
            </a:lvl9pPr>
          </a:lstStyle>
          <a:p/>
        </p:txBody>
      </p:sp>
      <p:sp>
        <p:nvSpPr>
          <p:cNvPr id="208" name="Google Shape;208;p2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pic>
        <p:nvPicPr>
          <p:cNvPr id="209" name="Google Shape;209;p27"/>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pic>
        <p:nvPicPr>
          <p:cNvPr id="210" name="Google Shape;210;p27"/>
          <p:cNvPicPr preferRelativeResize="0"/>
          <p:nvPr/>
        </p:nvPicPr>
        <p:blipFill rotWithShape="1">
          <a:blip r:embed="rId3">
            <a:alphaModFix amt="14000"/>
          </a:blip>
          <a:srcRect b="36644" l="0" r="5051" t="0"/>
          <a:stretch/>
        </p:blipFill>
        <p:spPr>
          <a:xfrm flipH="1">
            <a:off x="0" y="4105800"/>
            <a:ext cx="3517750" cy="1075100"/>
          </a:xfrm>
          <a:prstGeom prst="rect">
            <a:avLst/>
          </a:prstGeom>
          <a:noFill/>
          <a:ln>
            <a:noFill/>
          </a:ln>
        </p:spPr>
      </p:pic>
      <p:sp>
        <p:nvSpPr>
          <p:cNvPr id="211" name="Google Shape;211;p27"/>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1">
    <p:spTree>
      <p:nvGrpSpPr>
        <p:cNvPr id="212" name="Shape 212"/>
        <p:cNvGrpSpPr/>
        <p:nvPr/>
      </p:nvGrpSpPr>
      <p:grpSpPr>
        <a:xfrm>
          <a:off x="0" y="0"/>
          <a:ext cx="0" cy="0"/>
          <a:chOff x="0" y="0"/>
          <a:chExt cx="0" cy="0"/>
        </a:xfrm>
      </p:grpSpPr>
      <p:sp>
        <p:nvSpPr>
          <p:cNvPr id="213" name="Google Shape;213;p28"/>
          <p:cNvSpPr/>
          <p:nvPr/>
        </p:nvSpPr>
        <p:spPr>
          <a:xfrm>
            <a:off x="4776100" y="-8550"/>
            <a:ext cx="4367700" cy="516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accent4"/>
              </a:solidFill>
            </a:endParaRPr>
          </a:p>
        </p:txBody>
      </p:sp>
      <p:sp>
        <p:nvSpPr>
          <p:cNvPr id="214" name="Google Shape;214;p28"/>
          <p:cNvSpPr/>
          <p:nvPr/>
        </p:nvSpPr>
        <p:spPr>
          <a:xfrm rot="10800000">
            <a:off x="6064625" y="-8550"/>
            <a:ext cx="3087900" cy="537600"/>
          </a:xfrm>
          <a:prstGeom prst="round1Rect">
            <a:avLst>
              <a:gd fmla="val 50000" name="adj"/>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2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pic>
        <p:nvPicPr>
          <p:cNvPr id="216" name="Google Shape;216;p28"/>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217" name="Google Shape;217;p28"/>
          <p:cNvSpPr txBox="1"/>
          <p:nvPr>
            <p:ph type="title"/>
          </p:nvPr>
        </p:nvSpPr>
        <p:spPr>
          <a:xfrm>
            <a:off x="510090" y="903300"/>
            <a:ext cx="3772200" cy="1440300"/>
          </a:xfrm>
          <a:prstGeom prst="rect">
            <a:avLst/>
          </a:prstGeom>
        </p:spPr>
        <p:txBody>
          <a:bodyPr anchorCtr="0" anchor="b" bIns="91425" lIns="91425" spcFirstLastPara="1" rIns="91425" wrap="square" tIns="91425">
            <a:norm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18" name="Google Shape;218;p28"/>
          <p:cNvSpPr txBox="1"/>
          <p:nvPr>
            <p:ph idx="1" type="body"/>
          </p:nvPr>
        </p:nvSpPr>
        <p:spPr>
          <a:xfrm>
            <a:off x="510099" y="2463475"/>
            <a:ext cx="3535800" cy="17793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19" name="Google Shape;219;p28"/>
          <p:cNvSpPr txBox="1"/>
          <p:nvPr>
            <p:ph idx="2" type="subTitle"/>
          </p:nvPr>
        </p:nvSpPr>
        <p:spPr>
          <a:xfrm>
            <a:off x="5074828" y="1149888"/>
            <a:ext cx="3772200" cy="459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26D68"/>
              </a:buClr>
              <a:buSzPts val="1700"/>
              <a:buFont typeface="Work Sans Medium"/>
              <a:buNone/>
              <a:defRPr sz="1700">
                <a:solidFill>
                  <a:srgbClr val="026D68"/>
                </a:solidFill>
                <a:latin typeface="Work Sans Medium"/>
                <a:ea typeface="Work Sans Medium"/>
                <a:cs typeface="Work Sans Medium"/>
                <a:sym typeface="Work Sans Medium"/>
              </a:defRPr>
            </a:lvl1pPr>
            <a:lvl2pPr lvl="1"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2pPr>
            <a:lvl3pPr lvl="2"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3pPr>
            <a:lvl4pPr lvl="3"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4pPr>
            <a:lvl5pPr lvl="4"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5pPr>
            <a:lvl6pPr lvl="5"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6pPr>
            <a:lvl7pPr lvl="6"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7pPr>
            <a:lvl8pPr lvl="7"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8pPr>
            <a:lvl9pPr lvl="8"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9pPr>
          </a:lstStyle>
          <a:p/>
        </p:txBody>
      </p:sp>
      <p:sp>
        <p:nvSpPr>
          <p:cNvPr id="220" name="Google Shape;220;p28"/>
          <p:cNvSpPr txBox="1"/>
          <p:nvPr>
            <p:ph idx="3" type="body"/>
          </p:nvPr>
        </p:nvSpPr>
        <p:spPr>
          <a:xfrm>
            <a:off x="5074828" y="1608838"/>
            <a:ext cx="3772200" cy="8382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21" name="Google Shape;221;p28"/>
          <p:cNvSpPr txBox="1"/>
          <p:nvPr>
            <p:ph idx="4" type="subTitle"/>
          </p:nvPr>
        </p:nvSpPr>
        <p:spPr>
          <a:xfrm>
            <a:off x="5074828" y="2745238"/>
            <a:ext cx="3772200" cy="459000"/>
          </a:xfrm>
          <a:prstGeom prst="rect">
            <a:avLst/>
          </a:prstGeom>
        </p:spPr>
        <p:txBody>
          <a:bodyPr anchorCtr="0" anchor="t" bIns="91425" lIns="91425" spcFirstLastPara="1" rIns="91425" wrap="square" tIns="91425">
            <a:normAutofit/>
          </a:bodyPr>
          <a:lstStyle>
            <a:lvl1pPr lvl="0" rtl="0">
              <a:spcBef>
                <a:spcPts val="0"/>
              </a:spcBef>
              <a:spcAft>
                <a:spcPts val="0"/>
              </a:spcAft>
              <a:buClr>
                <a:srgbClr val="026D68"/>
              </a:buClr>
              <a:buSzPts val="1700"/>
              <a:buFont typeface="Work Sans Medium"/>
              <a:buNone/>
              <a:defRPr sz="1700">
                <a:solidFill>
                  <a:srgbClr val="026D68"/>
                </a:solidFill>
                <a:latin typeface="Work Sans Medium"/>
                <a:ea typeface="Work Sans Medium"/>
                <a:cs typeface="Work Sans Medium"/>
                <a:sym typeface="Work Sans Medium"/>
              </a:defRPr>
            </a:lvl1pPr>
            <a:lvl2pPr lvl="1"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2pPr>
            <a:lvl3pPr lvl="2"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3pPr>
            <a:lvl4pPr lvl="3"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4pPr>
            <a:lvl5pPr lvl="4"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5pPr>
            <a:lvl6pPr lvl="5"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6pPr>
            <a:lvl7pPr lvl="6"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7pPr>
            <a:lvl8pPr lvl="7"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8pPr>
            <a:lvl9pPr lvl="8" rtl="0">
              <a:spcBef>
                <a:spcPts val="0"/>
              </a:spcBef>
              <a:spcAft>
                <a:spcPts val="0"/>
              </a:spcAft>
              <a:buClr>
                <a:srgbClr val="026D68"/>
              </a:buClr>
              <a:buSzPts val="1300"/>
              <a:buFont typeface="Work Sans Medium"/>
              <a:buNone/>
              <a:defRPr sz="1300">
                <a:solidFill>
                  <a:srgbClr val="026D68"/>
                </a:solidFill>
                <a:latin typeface="Work Sans Medium"/>
                <a:ea typeface="Work Sans Medium"/>
                <a:cs typeface="Work Sans Medium"/>
                <a:sym typeface="Work Sans Medium"/>
              </a:defRPr>
            </a:lvl9pPr>
          </a:lstStyle>
          <a:p/>
        </p:txBody>
      </p:sp>
      <p:sp>
        <p:nvSpPr>
          <p:cNvPr id="222" name="Google Shape;222;p28"/>
          <p:cNvSpPr txBox="1"/>
          <p:nvPr>
            <p:ph idx="5" type="body"/>
          </p:nvPr>
        </p:nvSpPr>
        <p:spPr>
          <a:xfrm>
            <a:off x="5074828" y="3204188"/>
            <a:ext cx="3772200" cy="838200"/>
          </a:xfrm>
          <a:prstGeom prst="rect">
            <a:avLst/>
          </a:prstGeom>
        </p:spPr>
        <p:txBody>
          <a:bodyPr anchorCtr="0" anchor="t" bIns="91425" lIns="91425" spcFirstLastPara="1" rIns="91425" wrap="square" tIns="91425">
            <a:norm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223" name="Google Shape;223;p28"/>
          <p:cNvSpPr txBox="1"/>
          <p:nvPr>
            <p:ph idx="6"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pic>
        <p:nvPicPr>
          <p:cNvPr id="224" name="Google Shape;224;p28"/>
          <p:cNvPicPr preferRelativeResize="0"/>
          <p:nvPr/>
        </p:nvPicPr>
        <p:blipFill rotWithShape="1">
          <a:blip r:embed="rId3">
            <a:alphaModFix amt="14000"/>
          </a:blip>
          <a:srcRect b="36644" l="0" r="5051" t="0"/>
          <a:stretch/>
        </p:blipFill>
        <p:spPr>
          <a:xfrm flipH="1">
            <a:off x="0" y="4105800"/>
            <a:ext cx="3517750" cy="10751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25" name="Shape 225"/>
        <p:cNvGrpSpPr/>
        <p:nvPr/>
      </p:nvGrpSpPr>
      <p:grpSpPr>
        <a:xfrm>
          <a:off x="0" y="0"/>
          <a:ext cx="0" cy="0"/>
          <a:chOff x="0" y="0"/>
          <a:chExt cx="0" cy="0"/>
        </a:xfrm>
      </p:grpSpPr>
      <p:sp>
        <p:nvSpPr>
          <p:cNvPr id="226" name="Google Shape;226;p29"/>
          <p:cNvSpPr/>
          <p:nvPr/>
        </p:nvSpPr>
        <p:spPr>
          <a:xfrm flipH="1">
            <a:off x="4499300" y="769850"/>
            <a:ext cx="4396500" cy="3893400"/>
          </a:xfrm>
          <a:prstGeom prst="roundRect">
            <a:avLst>
              <a:gd fmla="val 3954" name="adj"/>
            </a:avLst>
          </a:prstGeom>
          <a:gradFill>
            <a:gsLst>
              <a:gs pos="0">
                <a:srgbClr val="026D68"/>
              </a:gs>
              <a:gs pos="100000">
                <a:srgbClr val="2A4C5A"/>
              </a:gs>
            </a:gsLst>
            <a:lin ang="8100019"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29"/>
          <p:cNvSpPr txBox="1"/>
          <p:nvPr>
            <p:ph type="title"/>
          </p:nvPr>
        </p:nvSpPr>
        <p:spPr>
          <a:xfrm>
            <a:off x="564900" y="769875"/>
            <a:ext cx="3361200" cy="3893400"/>
          </a:xfrm>
          <a:prstGeom prst="rect">
            <a:avLst/>
          </a:prstGeom>
        </p:spPr>
        <p:txBody>
          <a:bodyPr anchorCtr="0" anchor="ctr" bIns="91425" lIns="91425" spcFirstLastPara="1" rIns="91425" wrap="square" tIns="91425">
            <a:normAutofit/>
          </a:bodyPr>
          <a:lstStyle>
            <a:lvl1pPr lvl="0" rtl="0" algn="ctr">
              <a:spcBef>
                <a:spcPts val="0"/>
              </a:spcBef>
              <a:spcAft>
                <a:spcPts val="0"/>
              </a:spcAft>
              <a:buSzPts val="3900"/>
              <a:buNone/>
              <a:defRPr sz="39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28" name="Google Shape;228;p29"/>
          <p:cNvSpPr txBox="1"/>
          <p:nvPr>
            <p:ph idx="1" type="body"/>
          </p:nvPr>
        </p:nvSpPr>
        <p:spPr>
          <a:xfrm>
            <a:off x="4794100" y="1488400"/>
            <a:ext cx="3837000" cy="30933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Clr>
                <a:schemeClr val="lt1"/>
              </a:buClr>
              <a:buSzPts val="14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229" name="Google Shape;229;p2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sp>
        <p:nvSpPr>
          <p:cNvPr id="230" name="Google Shape;230;p29"/>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1" name="Google Shape;231;p29"/>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232" name="Google Shape;232;p29"/>
          <p:cNvSpPr txBox="1"/>
          <p:nvPr>
            <p:ph idx="2"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rtl="0">
              <a:spcBef>
                <a:spcPts val="0"/>
              </a:spcBef>
              <a:spcAft>
                <a:spcPts val="0"/>
              </a:spcAft>
              <a:buClr>
                <a:srgbClr val="026D68"/>
              </a:buClr>
              <a:buSzPts val="2100"/>
              <a:buNone/>
              <a:defRPr sz="2100">
                <a:solidFill>
                  <a:srgbClr val="026D68"/>
                </a:solidFill>
              </a:defRPr>
            </a:lvl1pPr>
            <a:lvl2pPr lvl="1" rtl="0">
              <a:spcBef>
                <a:spcPts val="0"/>
              </a:spcBef>
              <a:spcAft>
                <a:spcPts val="0"/>
              </a:spcAft>
              <a:buClr>
                <a:srgbClr val="026D68"/>
              </a:buClr>
              <a:buSzPts val="2100"/>
              <a:buNone/>
              <a:defRPr sz="2100">
                <a:solidFill>
                  <a:srgbClr val="026D68"/>
                </a:solidFill>
              </a:defRPr>
            </a:lvl2pPr>
            <a:lvl3pPr lvl="2" rtl="0">
              <a:spcBef>
                <a:spcPts val="0"/>
              </a:spcBef>
              <a:spcAft>
                <a:spcPts val="0"/>
              </a:spcAft>
              <a:buClr>
                <a:srgbClr val="026D68"/>
              </a:buClr>
              <a:buSzPts val="2100"/>
              <a:buNone/>
              <a:defRPr sz="2100">
                <a:solidFill>
                  <a:srgbClr val="026D68"/>
                </a:solidFill>
              </a:defRPr>
            </a:lvl3pPr>
            <a:lvl4pPr lvl="3" rtl="0">
              <a:spcBef>
                <a:spcPts val="0"/>
              </a:spcBef>
              <a:spcAft>
                <a:spcPts val="0"/>
              </a:spcAft>
              <a:buClr>
                <a:srgbClr val="026D68"/>
              </a:buClr>
              <a:buSzPts val="2100"/>
              <a:buNone/>
              <a:defRPr sz="2100">
                <a:solidFill>
                  <a:srgbClr val="026D68"/>
                </a:solidFill>
              </a:defRPr>
            </a:lvl4pPr>
            <a:lvl5pPr lvl="4" rtl="0">
              <a:spcBef>
                <a:spcPts val="0"/>
              </a:spcBef>
              <a:spcAft>
                <a:spcPts val="0"/>
              </a:spcAft>
              <a:buClr>
                <a:srgbClr val="026D68"/>
              </a:buClr>
              <a:buSzPts val="2100"/>
              <a:buNone/>
              <a:defRPr sz="2100">
                <a:solidFill>
                  <a:srgbClr val="026D68"/>
                </a:solidFill>
              </a:defRPr>
            </a:lvl5pPr>
            <a:lvl6pPr lvl="5" rtl="0">
              <a:spcBef>
                <a:spcPts val="0"/>
              </a:spcBef>
              <a:spcAft>
                <a:spcPts val="0"/>
              </a:spcAft>
              <a:buClr>
                <a:srgbClr val="026D68"/>
              </a:buClr>
              <a:buSzPts val="2100"/>
              <a:buNone/>
              <a:defRPr sz="2100">
                <a:solidFill>
                  <a:srgbClr val="026D68"/>
                </a:solidFill>
              </a:defRPr>
            </a:lvl6pPr>
            <a:lvl7pPr lvl="6" rtl="0">
              <a:spcBef>
                <a:spcPts val="0"/>
              </a:spcBef>
              <a:spcAft>
                <a:spcPts val="0"/>
              </a:spcAft>
              <a:buClr>
                <a:srgbClr val="026D68"/>
              </a:buClr>
              <a:buSzPts val="2100"/>
              <a:buNone/>
              <a:defRPr sz="2100">
                <a:solidFill>
                  <a:srgbClr val="026D68"/>
                </a:solidFill>
              </a:defRPr>
            </a:lvl7pPr>
            <a:lvl8pPr lvl="7" rtl="0">
              <a:spcBef>
                <a:spcPts val="0"/>
              </a:spcBef>
              <a:spcAft>
                <a:spcPts val="0"/>
              </a:spcAft>
              <a:buClr>
                <a:srgbClr val="026D68"/>
              </a:buClr>
              <a:buSzPts val="2100"/>
              <a:buNone/>
              <a:defRPr sz="2100">
                <a:solidFill>
                  <a:srgbClr val="026D68"/>
                </a:solidFill>
              </a:defRPr>
            </a:lvl8pPr>
            <a:lvl9pPr lvl="8" rtl="0">
              <a:spcBef>
                <a:spcPts val="0"/>
              </a:spcBef>
              <a:spcAft>
                <a:spcPts val="0"/>
              </a:spcAft>
              <a:buClr>
                <a:srgbClr val="026D68"/>
              </a:buClr>
              <a:buSzPts val="2100"/>
              <a:buNone/>
              <a:defRPr sz="2100">
                <a:solidFill>
                  <a:srgbClr val="026D68"/>
                </a:solidFill>
              </a:defRPr>
            </a:lvl9pPr>
          </a:lstStyle>
          <a:p/>
        </p:txBody>
      </p:sp>
      <p:sp>
        <p:nvSpPr>
          <p:cNvPr id="233" name="Google Shape;233;p29"/>
          <p:cNvSpPr txBox="1"/>
          <p:nvPr>
            <p:ph idx="3" type="subTitle"/>
          </p:nvPr>
        </p:nvSpPr>
        <p:spPr>
          <a:xfrm>
            <a:off x="4636150" y="1029400"/>
            <a:ext cx="4123200" cy="459000"/>
          </a:xfrm>
          <a:prstGeom prst="rect">
            <a:avLst/>
          </a:prstGeom>
        </p:spPr>
        <p:txBody>
          <a:bodyPr anchorCtr="0" anchor="t" bIns="91425" lIns="91425" spcFirstLastPara="1" rIns="91425" wrap="square" tIns="91425">
            <a:normAutofit/>
          </a:bodyPr>
          <a:lstStyle>
            <a:lvl1pPr lvl="0" rtl="0" algn="ctr">
              <a:spcBef>
                <a:spcPts val="0"/>
              </a:spcBef>
              <a:spcAft>
                <a:spcPts val="0"/>
              </a:spcAft>
              <a:buClr>
                <a:schemeClr val="lt1"/>
              </a:buClr>
              <a:buSzPts val="1700"/>
              <a:buFont typeface="Work Sans Medium"/>
              <a:buNone/>
              <a:defRPr sz="1700">
                <a:solidFill>
                  <a:schemeClr val="lt1"/>
                </a:solidFill>
                <a:latin typeface="Work Sans Medium"/>
                <a:ea typeface="Work Sans Medium"/>
                <a:cs typeface="Work Sans Medium"/>
                <a:sym typeface="Work Sans Medium"/>
              </a:defRPr>
            </a:lvl1pPr>
            <a:lvl2pPr lvl="1" rtl="0" algn="ctr">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2pPr>
            <a:lvl3pPr lvl="2" rtl="0" algn="ctr">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3pPr>
            <a:lvl4pPr lvl="3" rtl="0" algn="ctr">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4pPr>
            <a:lvl5pPr lvl="4" rtl="0" algn="ctr">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5pPr>
            <a:lvl6pPr lvl="5" rtl="0" algn="ctr">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6pPr>
            <a:lvl7pPr lvl="6" rtl="0" algn="ctr">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7pPr>
            <a:lvl8pPr lvl="7" rtl="0" algn="ctr">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8pPr>
            <a:lvl9pPr lvl="8" rtl="0" algn="ctr">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9pPr>
          </a:lstStyle>
          <a:p/>
        </p:txBody>
      </p:sp>
      <p:sp>
        <p:nvSpPr>
          <p:cNvPr id="234" name="Google Shape;234;p29"/>
          <p:cNvSpPr txBox="1"/>
          <p:nvPr>
            <p:ph idx="4"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pic>
        <p:nvPicPr>
          <p:cNvPr id="235" name="Google Shape;235;p29"/>
          <p:cNvPicPr preferRelativeResize="0"/>
          <p:nvPr/>
        </p:nvPicPr>
        <p:blipFill rotWithShape="1">
          <a:blip r:embed="rId3">
            <a:alphaModFix amt="14000"/>
          </a:blip>
          <a:srcRect b="36644" l="0" r="5051" t="0"/>
          <a:stretch/>
        </p:blipFill>
        <p:spPr>
          <a:xfrm flipH="1">
            <a:off x="0" y="4105800"/>
            <a:ext cx="3517750" cy="10751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36" name="Shape 236"/>
        <p:cNvGrpSpPr/>
        <p:nvPr/>
      </p:nvGrpSpPr>
      <p:grpSpPr>
        <a:xfrm>
          <a:off x="0" y="0"/>
          <a:ext cx="0" cy="0"/>
          <a:chOff x="0" y="0"/>
          <a:chExt cx="0" cy="0"/>
        </a:xfrm>
      </p:grpSpPr>
      <p:sp>
        <p:nvSpPr>
          <p:cNvPr id="237" name="Google Shape;237;p30"/>
          <p:cNvSpPr txBox="1"/>
          <p:nvPr>
            <p:ph hasCustomPrompt="1" type="title"/>
          </p:nvPr>
        </p:nvSpPr>
        <p:spPr>
          <a:xfrm>
            <a:off x="1651175" y="1470297"/>
            <a:ext cx="2306100" cy="1300800"/>
          </a:xfrm>
          <a:prstGeom prst="rect">
            <a:avLst/>
          </a:prstGeom>
        </p:spPr>
        <p:txBody>
          <a:bodyPr anchorCtr="0" anchor="b" bIns="91425" lIns="91425" spcFirstLastPara="1" rIns="91425" wrap="square" tIns="91425">
            <a:normAutofit/>
          </a:bodyPr>
          <a:lstStyle>
            <a:lvl1pPr lvl="0" algn="ctr">
              <a:spcBef>
                <a:spcPts val="0"/>
              </a:spcBef>
              <a:spcAft>
                <a:spcPts val="0"/>
              </a:spcAft>
              <a:buClr>
                <a:srgbClr val="026D68"/>
              </a:buClr>
              <a:buSzPts val="7200"/>
              <a:buNone/>
              <a:defRPr sz="7200">
                <a:solidFill>
                  <a:srgbClr val="026D68"/>
                </a:solidFill>
              </a:defRPr>
            </a:lvl1pPr>
            <a:lvl2pPr lvl="1" algn="ctr">
              <a:spcBef>
                <a:spcPts val="0"/>
              </a:spcBef>
              <a:spcAft>
                <a:spcPts val="0"/>
              </a:spcAft>
              <a:buClr>
                <a:srgbClr val="026D68"/>
              </a:buClr>
              <a:buSzPts val="12000"/>
              <a:buNone/>
              <a:defRPr sz="12000">
                <a:solidFill>
                  <a:srgbClr val="026D68"/>
                </a:solidFill>
              </a:defRPr>
            </a:lvl2pPr>
            <a:lvl3pPr lvl="2" algn="ctr">
              <a:spcBef>
                <a:spcPts val="0"/>
              </a:spcBef>
              <a:spcAft>
                <a:spcPts val="0"/>
              </a:spcAft>
              <a:buClr>
                <a:srgbClr val="026D68"/>
              </a:buClr>
              <a:buSzPts val="12000"/>
              <a:buNone/>
              <a:defRPr sz="12000">
                <a:solidFill>
                  <a:srgbClr val="026D68"/>
                </a:solidFill>
              </a:defRPr>
            </a:lvl3pPr>
            <a:lvl4pPr lvl="3" algn="ctr">
              <a:spcBef>
                <a:spcPts val="0"/>
              </a:spcBef>
              <a:spcAft>
                <a:spcPts val="0"/>
              </a:spcAft>
              <a:buClr>
                <a:srgbClr val="026D68"/>
              </a:buClr>
              <a:buSzPts val="12000"/>
              <a:buNone/>
              <a:defRPr sz="12000">
                <a:solidFill>
                  <a:srgbClr val="026D68"/>
                </a:solidFill>
              </a:defRPr>
            </a:lvl4pPr>
            <a:lvl5pPr lvl="4" algn="ctr">
              <a:spcBef>
                <a:spcPts val="0"/>
              </a:spcBef>
              <a:spcAft>
                <a:spcPts val="0"/>
              </a:spcAft>
              <a:buClr>
                <a:srgbClr val="026D68"/>
              </a:buClr>
              <a:buSzPts val="12000"/>
              <a:buNone/>
              <a:defRPr sz="12000">
                <a:solidFill>
                  <a:srgbClr val="026D68"/>
                </a:solidFill>
              </a:defRPr>
            </a:lvl5pPr>
            <a:lvl6pPr lvl="5" algn="ctr">
              <a:spcBef>
                <a:spcPts val="0"/>
              </a:spcBef>
              <a:spcAft>
                <a:spcPts val="0"/>
              </a:spcAft>
              <a:buClr>
                <a:srgbClr val="026D68"/>
              </a:buClr>
              <a:buSzPts val="12000"/>
              <a:buNone/>
              <a:defRPr sz="12000">
                <a:solidFill>
                  <a:srgbClr val="026D68"/>
                </a:solidFill>
              </a:defRPr>
            </a:lvl6pPr>
            <a:lvl7pPr lvl="6" algn="ctr">
              <a:spcBef>
                <a:spcPts val="0"/>
              </a:spcBef>
              <a:spcAft>
                <a:spcPts val="0"/>
              </a:spcAft>
              <a:buClr>
                <a:srgbClr val="026D68"/>
              </a:buClr>
              <a:buSzPts val="12000"/>
              <a:buNone/>
              <a:defRPr sz="12000">
                <a:solidFill>
                  <a:srgbClr val="026D68"/>
                </a:solidFill>
              </a:defRPr>
            </a:lvl7pPr>
            <a:lvl8pPr lvl="7" algn="ctr">
              <a:spcBef>
                <a:spcPts val="0"/>
              </a:spcBef>
              <a:spcAft>
                <a:spcPts val="0"/>
              </a:spcAft>
              <a:buClr>
                <a:srgbClr val="026D68"/>
              </a:buClr>
              <a:buSzPts val="12000"/>
              <a:buNone/>
              <a:defRPr sz="12000">
                <a:solidFill>
                  <a:srgbClr val="026D68"/>
                </a:solidFill>
              </a:defRPr>
            </a:lvl8pPr>
            <a:lvl9pPr lvl="8" algn="ctr">
              <a:spcBef>
                <a:spcPts val="0"/>
              </a:spcBef>
              <a:spcAft>
                <a:spcPts val="0"/>
              </a:spcAft>
              <a:buClr>
                <a:srgbClr val="026D68"/>
              </a:buClr>
              <a:buSzPts val="12000"/>
              <a:buNone/>
              <a:defRPr sz="12000">
                <a:solidFill>
                  <a:srgbClr val="026D68"/>
                </a:solidFill>
              </a:defRPr>
            </a:lvl9pPr>
          </a:lstStyle>
          <a:p>
            <a:r>
              <a:t>xx%</a:t>
            </a:r>
          </a:p>
        </p:txBody>
      </p:sp>
      <p:sp>
        <p:nvSpPr>
          <p:cNvPr id="238" name="Google Shape;238;p30"/>
          <p:cNvSpPr txBox="1"/>
          <p:nvPr>
            <p:ph idx="1" type="body"/>
          </p:nvPr>
        </p:nvSpPr>
        <p:spPr>
          <a:xfrm>
            <a:off x="1217525" y="2709875"/>
            <a:ext cx="3173400" cy="13008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Clr>
                <a:schemeClr val="lt2"/>
              </a:buClr>
              <a:buSzPts val="1400"/>
              <a:buChar char="●"/>
              <a:defRPr>
                <a:solidFill>
                  <a:schemeClr val="lt2"/>
                </a:solidFill>
              </a:defRPr>
            </a:lvl1pPr>
            <a:lvl2pPr indent="-317500" lvl="1" marL="914400" algn="ctr">
              <a:spcBef>
                <a:spcPts val="0"/>
              </a:spcBef>
              <a:spcAft>
                <a:spcPts val="0"/>
              </a:spcAft>
              <a:buClr>
                <a:schemeClr val="lt2"/>
              </a:buClr>
              <a:buSzPts val="1400"/>
              <a:buChar char="○"/>
              <a:defRPr>
                <a:solidFill>
                  <a:schemeClr val="lt2"/>
                </a:solidFill>
              </a:defRPr>
            </a:lvl2pPr>
            <a:lvl3pPr indent="-317500" lvl="2" marL="1371600" algn="ctr">
              <a:spcBef>
                <a:spcPts val="0"/>
              </a:spcBef>
              <a:spcAft>
                <a:spcPts val="0"/>
              </a:spcAft>
              <a:buClr>
                <a:schemeClr val="lt2"/>
              </a:buClr>
              <a:buSzPts val="1400"/>
              <a:buChar char="■"/>
              <a:defRPr>
                <a:solidFill>
                  <a:schemeClr val="lt2"/>
                </a:solidFill>
              </a:defRPr>
            </a:lvl3pPr>
            <a:lvl4pPr indent="-317500" lvl="3" marL="1828800" algn="ctr">
              <a:spcBef>
                <a:spcPts val="0"/>
              </a:spcBef>
              <a:spcAft>
                <a:spcPts val="0"/>
              </a:spcAft>
              <a:buClr>
                <a:schemeClr val="lt2"/>
              </a:buClr>
              <a:buSzPts val="1400"/>
              <a:buChar char="●"/>
              <a:defRPr>
                <a:solidFill>
                  <a:schemeClr val="lt2"/>
                </a:solidFill>
              </a:defRPr>
            </a:lvl4pPr>
            <a:lvl5pPr indent="-317500" lvl="4" marL="2286000" algn="ctr">
              <a:spcBef>
                <a:spcPts val="0"/>
              </a:spcBef>
              <a:spcAft>
                <a:spcPts val="0"/>
              </a:spcAft>
              <a:buClr>
                <a:schemeClr val="lt2"/>
              </a:buClr>
              <a:buSzPts val="1400"/>
              <a:buChar char="○"/>
              <a:defRPr>
                <a:solidFill>
                  <a:schemeClr val="lt2"/>
                </a:solidFill>
              </a:defRPr>
            </a:lvl5pPr>
            <a:lvl6pPr indent="-317500" lvl="5" marL="2743200" algn="ctr">
              <a:spcBef>
                <a:spcPts val="0"/>
              </a:spcBef>
              <a:spcAft>
                <a:spcPts val="0"/>
              </a:spcAft>
              <a:buClr>
                <a:schemeClr val="lt2"/>
              </a:buClr>
              <a:buSzPts val="1400"/>
              <a:buChar char="■"/>
              <a:defRPr>
                <a:solidFill>
                  <a:schemeClr val="lt2"/>
                </a:solidFill>
              </a:defRPr>
            </a:lvl6pPr>
            <a:lvl7pPr indent="-317500" lvl="6" marL="3200400" algn="ctr">
              <a:spcBef>
                <a:spcPts val="0"/>
              </a:spcBef>
              <a:spcAft>
                <a:spcPts val="0"/>
              </a:spcAft>
              <a:buClr>
                <a:schemeClr val="lt2"/>
              </a:buClr>
              <a:buSzPts val="1400"/>
              <a:buChar char="●"/>
              <a:defRPr>
                <a:solidFill>
                  <a:schemeClr val="lt2"/>
                </a:solidFill>
              </a:defRPr>
            </a:lvl7pPr>
            <a:lvl8pPr indent="-317500" lvl="7" marL="3657600" algn="ctr">
              <a:spcBef>
                <a:spcPts val="0"/>
              </a:spcBef>
              <a:spcAft>
                <a:spcPts val="0"/>
              </a:spcAft>
              <a:buClr>
                <a:schemeClr val="lt2"/>
              </a:buClr>
              <a:buSzPts val="1400"/>
              <a:buChar char="○"/>
              <a:defRPr>
                <a:solidFill>
                  <a:schemeClr val="lt2"/>
                </a:solidFill>
              </a:defRPr>
            </a:lvl8pPr>
            <a:lvl9pPr indent="-317500" lvl="8" marL="4114800" algn="ctr">
              <a:spcBef>
                <a:spcPts val="0"/>
              </a:spcBef>
              <a:spcAft>
                <a:spcPts val="0"/>
              </a:spcAft>
              <a:buClr>
                <a:schemeClr val="lt2"/>
              </a:buClr>
              <a:buSzPts val="1400"/>
              <a:buChar char="■"/>
              <a:defRPr>
                <a:solidFill>
                  <a:schemeClr val="lt2"/>
                </a:solidFill>
              </a:defRPr>
            </a:lvl9pPr>
          </a:lstStyle>
          <a:p/>
        </p:txBody>
      </p:sp>
      <p:sp>
        <p:nvSpPr>
          <p:cNvPr id="239" name="Google Shape;239;p30"/>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0" name="Google Shape;240;p30"/>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241" name="Google Shape;241;p30"/>
          <p:cNvSpPr txBox="1"/>
          <p:nvPr>
            <p:ph idx="2"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rtl="0">
              <a:spcBef>
                <a:spcPts val="0"/>
              </a:spcBef>
              <a:spcAft>
                <a:spcPts val="0"/>
              </a:spcAft>
              <a:buClr>
                <a:srgbClr val="026D68"/>
              </a:buClr>
              <a:buSzPts val="2100"/>
              <a:buNone/>
              <a:defRPr sz="2100">
                <a:solidFill>
                  <a:srgbClr val="026D68"/>
                </a:solidFill>
              </a:defRPr>
            </a:lvl1pPr>
            <a:lvl2pPr lvl="1" rtl="0">
              <a:spcBef>
                <a:spcPts val="0"/>
              </a:spcBef>
              <a:spcAft>
                <a:spcPts val="0"/>
              </a:spcAft>
              <a:buClr>
                <a:srgbClr val="026D68"/>
              </a:buClr>
              <a:buSzPts val="2100"/>
              <a:buNone/>
              <a:defRPr sz="2100">
                <a:solidFill>
                  <a:srgbClr val="026D68"/>
                </a:solidFill>
              </a:defRPr>
            </a:lvl2pPr>
            <a:lvl3pPr lvl="2" rtl="0">
              <a:spcBef>
                <a:spcPts val="0"/>
              </a:spcBef>
              <a:spcAft>
                <a:spcPts val="0"/>
              </a:spcAft>
              <a:buClr>
                <a:srgbClr val="026D68"/>
              </a:buClr>
              <a:buSzPts val="2100"/>
              <a:buNone/>
              <a:defRPr sz="2100">
                <a:solidFill>
                  <a:srgbClr val="026D68"/>
                </a:solidFill>
              </a:defRPr>
            </a:lvl3pPr>
            <a:lvl4pPr lvl="3" rtl="0">
              <a:spcBef>
                <a:spcPts val="0"/>
              </a:spcBef>
              <a:spcAft>
                <a:spcPts val="0"/>
              </a:spcAft>
              <a:buClr>
                <a:srgbClr val="026D68"/>
              </a:buClr>
              <a:buSzPts val="2100"/>
              <a:buNone/>
              <a:defRPr sz="2100">
                <a:solidFill>
                  <a:srgbClr val="026D68"/>
                </a:solidFill>
              </a:defRPr>
            </a:lvl4pPr>
            <a:lvl5pPr lvl="4" rtl="0">
              <a:spcBef>
                <a:spcPts val="0"/>
              </a:spcBef>
              <a:spcAft>
                <a:spcPts val="0"/>
              </a:spcAft>
              <a:buClr>
                <a:srgbClr val="026D68"/>
              </a:buClr>
              <a:buSzPts val="2100"/>
              <a:buNone/>
              <a:defRPr sz="2100">
                <a:solidFill>
                  <a:srgbClr val="026D68"/>
                </a:solidFill>
              </a:defRPr>
            </a:lvl5pPr>
            <a:lvl6pPr lvl="5" rtl="0">
              <a:spcBef>
                <a:spcPts val="0"/>
              </a:spcBef>
              <a:spcAft>
                <a:spcPts val="0"/>
              </a:spcAft>
              <a:buClr>
                <a:srgbClr val="026D68"/>
              </a:buClr>
              <a:buSzPts val="2100"/>
              <a:buNone/>
              <a:defRPr sz="2100">
                <a:solidFill>
                  <a:srgbClr val="026D68"/>
                </a:solidFill>
              </a:defRPr>
            </a:lvl6pPr>
            <a:lvl7pPr lvl="6" rtl="0">
              <a:spcBef>
                <a:spcPts val="0"/>
              </a:spcBef>
              <a:spcAft>
                <a:spcPts val="0"/>
              </a:spcAft>
              <a:buClr>
                <a:srgbClr val="026D68"/>
              </a:buClr>
              <a:buSzPts val="2100"/>
              <a:buNone/>
              <a:defRPr sz="2100">
                <a:solidFill>
                  <a:srgbClr val="026D68"/>
                </a:solidFill>
              </a:defRPr>
            </a:lvl7pPr>
            <a:lvl8pPr lvl="7" rtl="0">
              <a:spcBef>
                <a:spcPts val="0"/>
              </a:spcBef>
              <a:spcAft>
                <a:spcPts val="0"/>
              </a:spcAft>
              <a:buClr>
                <a:srgbClr val="026D68"/>
              </a:buClr>
              <a:buSzPts val="2100"/>
              <a:buNone/>
              <a:defRPr sz="2100">
                <a:solidFill>
                  <a:srgbClr val="026D68"/>
                </a:solidFill>
              </a:defRPr>
            </a:lvl8pPr>
            <a:lvl9pPr lvl="8" rtl="0">
              <a:spcBef>
                <a:spcPts val="0"/>
              </a:spcBef>
              <a:spcAft>
                <a:spcPts val="0"/>
              </a:spcAft>
              <a:buClr>
                <a:srgbClr val="026D68"/>
              </a:buClr>
              <a:buSzPts val="2100"/>
              <a:buNone/>
              <a:defRPr sz="2100">
                <a:solidFill>
                  <a:srgbClr val="026D68"/>
                </a:solidFill>
              </a:defRPr>
            </a:lvl9pPr>
          </a:lstStyle>
          <a:p/>
        </p:txBody>
      </p:sp>
      <p:sp>
        <p:nvSpPr>
          <p:cNvPr id="242" name="Google Shape;242;p3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solidFill>
                  <a:schemeClr val="accent1"/>
                </a:solidFill>
                <a:latin typeface="Work Sans Light"/>
                <a:ea typeface="Work Sans Light"/>
                <a:cs typeface="Work Sans Light"/>
                <a:sym typeface="Work Sans Light"/>
              </a:defRPr>
            </a:lvl1pPr>
            <a:lvl2pPr lvl="1" rtl="0">
              <a:buNone/>
              <a:defRPr>
                <a:solidFill>
                  <a:schemeClr val="accent1"/>
                </a:solidFill>
                <a:latin typeface="Work Sans Light"/>
                <a:ea typeface="Work Sans Light"/>
                <a:cs typeface="Work Sans Light"/>
                <a:sym typeface="Work Sans Light"/>
              </a:defRPr>
            </a:lvl2pPr>
            <a:lvl3pPr lvl="2" rtl="0">
              <a:buNone/>
              <a:defRPr>
                <a:solidFill>
                  <a:schemeClr val="accent1"/>
                </a:solidFill>
                <a:latin typeface="Work Sans Light"/>
                <a:ea typeface="Work Sans Light"/>
                <a:cs typeface="Work Sans Light"/>
                <a:sym typeface="Work Sans Light"/>
              </a:defRPr>
            </a:lvl3pPr>
            <a:lvl4pPr lvl="3" rtl="0">
              <a:buNone/>
              <a:defRPr>
                <a:solidFill>
                  <a:schemeClr val="accent1"/>
                </a:solidFill>
                <a:latin typeface="Work Sans Light"/>
                <a:ea typeface="Work Sans Light"/>
                <a:cs typeface="Work Sans Light"/>
                <a:sym typeface="Work Sans Light"/>
              </a:defRPr>
            </a:lvl4pPr>
            <a:lvl5pPr lvl="4" rtl="0">
              <a:buNone/>
              <a:defRPr>
                <a:solidFill>
                  <a:schemeClr val="accent1"/>
                </a:solidFill>
                <a:latin typeface="Work Sans Light"/>
                <a:ea typeface="Work Sans Light"/>
                <a:cs typeface="Work Sans Light"/>
                <a:sym typeface="Work Sans Light"/>
              </a:defRPr>
            </a:lvl5pPr>
            <a:lvl6pPr lvl="5" rtl="0">
              <a:buNone/>
              <a:defRPr>
                <a:solidFill>
                  <a:schemeClr val="accent1"/>
                </a:solidFill>
                <a:latin typeface="Work Sans Light"/>
                <a:ea typeface="Work Sans Light"/>
                <a:cs typeface="Work Sans Light"/>
                <a:sym typeface="Work Sans Light"/>
              </a:defRPr>
            </a:lvl6pPr>
            <a:lvl7pPr lvl="6" rtl="0">
              <a:buNone/>
              <a:defRPr>
                <a:solidFill>
                  <a:schemeClr val="accent1"/>
                </a:solidFill>
                <a:latin typeface="Work Sans Light"/>
                <a:ea typeface="Work Sans Light"/>
                <a:cs typeface="Work Sans Light"/>
                <a:sym typeface="Work Sans Light"/>
              </a:defRPr>
            </a:lvl7pPr>
            <a:lvl8pPr lvl="7" rtl="0">
              <a:buNone/>
              <a:defRPr>
                <a:solidFill>
                  <a:schemeClr val="accent1"/>
                </a:solidFill>
                <a:latin typeface="Work Sans Light"/>
                <a:ea typeface="Work Sans Light"/>
                <a:cs typeface="Work Sans Light"/>
                <a:sym typeface="Work Sans Light"/>
              </a:defRPr>
            </a:lvl8pPr>
            <a:lvl9pPr lvl="8" rtl="0">
              <a:buNone/>
              <a:defRPr>
                <a:solidFill>
                  <a:schemeClr val="accent1"/>
                </a:solidFill>
                <a:latin typeface="Work Sans Light"/>
                <a:ea typeface="Work Sans Light"/>
                <a:cs typeface="Work Sans Light"/>
                <a:sym typeface="Work Sans Light"/>
              </a:defRPr>
            </a:lvl9pPr>
          </a:lstStyle>
          <a:p>
            <a:pPr indent="0" lvl="0" marL="0" rtl="0" algn="r">
              <a:spcBef>
                <a:spcPts val="0"/>
              </a:spcBef>
              <a:spcAft>
                <a:spcPts val="0"/>
              </a:spcAft>
              <a:buNone/>
            </a:pPr>
            <a:fld id="{00000000-1234-1234-1234-123412341234}" type="slidenum">
              <a:rPr lang="fr"/>
              <a:t>‹#›</a:t>
            </a:fld>
            <a:endParaRPr/>
          </a:p>
        </p:txBody>
      </p:sp>
      <p:sp>
        <p:nvSpPr>
          <p:cNvPr id="243" name="Google Shape;243;p30"/>
          <p:cNvSpPr txBox="1"/>
          <p:nvPr>
            <p:ph hasCustomPrompt="1" idx="3" type="title"/>
          </p:nvPr>
        </p:nvSpPr>
        <p:spPr>
          <a:xfrm>
            <a:off x="5072500" y="1470297"/>
            <a:ext cx="2306100" cy="1300800"/>
          </a:xfrm>
          <a:prstGeom prst="rect">
            <a:avLst/>
          </a:prstGeom>
        </p:spPr>
        <p:txBody>
          <a:bodyPr anchorCtr="0" anchor="b" bIns="91425" lIns="91425" spcFirstLastPara="1" rIns="91425" wrap="square" tIns="91425">
            <a:normAutofit/>
          </a:bodyPr>
          <a:lstStyle>
            <a:lvl1pPr lvl="0" rtl="0" algn="ctr">
              <a:spcBef>
                <a:spcPts val="0"/>
              </a:spcBef>
              <a:spcAft>
                <a:spcPts val="0"/>
              </a:spcAft>
              <a:buClr>
                <a:srgbClr val="026D68"/>
              </a:buClr>
              <a:buSzPts val="7200"/>
              <a:buNone/>
              <a:defRPr sz="7200">
                <a:solidFill>
                  <a:srgbClr val="026D68"/>
                </a:solidFill>
              </a:defRPr>
            </a:lvl1pPr>
            <a:lvl2pPr lvl="1" rtl="0" algn="ctr">
              <a:spcBef>
                <a:spcPts val="0"/>
              </a:spcBef>
              <a:spcAft>
                <a:spcPts val="0"/>
              </a:spcAft>
              <a:buClr>
                <a:srgbClr val="026D68"/>
              </a:buClr>
              <a:buSzPts val="12000"/>
              <a:buNone/>
              <a:defRPr sz="12000">
                <a:solidFill>
                  <a:srgbClr val="026D68"/>
                </a:solidFill>
              </a:defRPr>
            </a:lvl2pPr>
            <a:lvl3pPr lvl="2" rtl="0" algn="ctr">
              <a:spcBef>
                <a:spcPts val="0"/>
              </a:spcBef>
              <a:spcAft>
                <a:spcPts val="0"/>
              </a:spcAft>
              <a:buClr>
                <a:srgbClr val="026D68"/>
              </a:buClr>
              <a:buSzPts val="12000"/>
              <a:buNone/>
              <a:defRPr sz="12000">
                <a:solidFill>
                  <a:srgbClr val="026D68"/>
                </a:solidFill>
              </a:defRPr>
            </a:lvl3pPr>
            <a:lvl4pPr lvl="3" rtl="0" algn="ctr">
              <a:spcBef>
                <a:spcPts val="0"/>
              </a:spcBef>
              <a:spcAft>
                <a:spcPts val="0"/>
              </a:spcAft>
              <a:buClr>
                <a:srgbClr val="026D68"/>
              </a:buClr>
              <a:buSzPts val="12000"/>
              <a:buNone/>
              <a:defRPr sz="12000">
                <a:solidFill>
                  <a:srgbClr val="026D68"/>
                </a:solidFill>
              </a:defRPr>
            </a:lvl4pPr>
            <a:lvl5pPr lvl="4" rtl="0" algn="ctr">
              <a:spcBef>
                <a:spcPts val="0"/>
              </a:spcBef>
              <a:spcAft>
                <a:spcPts val="0"/>
              </a:spcAft>
              <a:buClr>
                <a:srgbClr val="026D68"/>
              </a:buClr>
              <a:buSzPts val="12000"/>
              <a:buNone/>
              <a:defRPr sz="12000">
                <a:solidFill>
                  <a:srgbClr val="026D68"/>
                </a:solidFill>
              </a:defRPr>
            </a:lvl5pPr>
            <a:lvl6pPr lvl="5" rtl="0" algn="ctr">
              <a:spcBef>
                <a:spcPts val="0"/>
              </a:spcBef>
              <a:spcAft>
                <a:spcPts val="0"/>
              </a:spcAft>
              <a:buClr>
                <a:srgbClr val="026D68"/>
              </a:buClr>
              <a:buSzPts val="12000"/>
              <a:buNone/>
              <a:defRPr sz="12000">
                <a:solidFill>
                  <a:srgbClr val="026D68"/>
                </a:solidFill>
              </a:defRPr>
            </a:lvl6pPr>
            <a:lvl7pPr lvl="6" rtl="0" algn="ctr">
              <a:spcBef>
                <a:spcPts val="0"/>
              </a:spcBef>
              <a:spcAft>
                <a:spcPts val="0"/>
              </a:spcAft>
              <a:buClr>
                <a:srgbClr val="026D68"/>
              </a:buClr>
              <a:buSzPts val="12000"/>
              <a:buNone/>
              <a:defRPr sz="12000">
                <a:solidFill>
                  <a:srgbClr val="026D68"/>
                </a:solidFill>
              </a:defRPr>
            </a:lvl7pPr>
            <a:lvl8pPr lvl="7" rtl="0" algn="ctr">
              <a:spcBef>
                <a:spcPts val="0"/>
              </a:spcBef>
              <a:spcAft>
                <a:spcPts val="0"/>
              </a:spcAft>
              <a:buClr>
                <a:srgbClr val="026D68"/>
              </a:buClr>
              <a:buSzPts val="12000"/>
              <a:buNone/>
              <a:defRPr sz="12000">
                <a:solidFill>
                  <a:srgbClr val="026D68"/>
                </a:solidFill>
              </a:defRPr>
            </a:lvl8pPr>
            <a:lvl9pPr lvl="8" rtl="0" algn="ctr">
              <a:spcBef>
                <a:spcPts val="0"/>
              </a:spcBef>
              <a:spcAft>
                <a:spcPts val="0"/>
              </a:spcAft>
              <a:buClr>
                <a:srgbClr val="026D68"/>
              </a:buClr>
              <a:buSzPts val="12000"/>
              <a:buNone/>
              <a:defRPr sz="12000">
                <a:solidFill>
                  <a:srgbClr val="026D68"/>
                </a:solidFill>
              </a:defRPr>
            </a:lvl9pPr>
          </a:lstStyle>
          <a:p>
            <a:r>
              <a:t>xx%</a:t>
            </a:r>
          </a:p>
        </p:txBody>
      </p:sp>
      <p:sp>
        <p:nvSpPr>
          <p:cNvPr id="244" name="Google Shape;244;p30"/>
          <p:cNvSpPr txBox="1"/>
          <p:nvPr>
            <p:ph idx="4" type="body"/>
          </p:nvPr>
        </p:nvSpPr>
        <p:spPr>
          <a:xfrm>
            <a:off x="4638850" y="2709875"/>
            <a:ext cx="3173400" cy="1300800"/>
          </a:xfrm>
          <a:prstGeom prst="rect">
            <a:avLst/>
          </a:prstGeom>
        </p:spPr>
        <p:txBody>
          <a:bodyPr anchorCtr="0" anchor="t" bIns="91425" lIns="91425" spcFirstLastPara="1" rIns="91425" wrap="square" tIns="91425">
            <a:normAutofit/>
          </a:bodyPr>
          <a:lstStyle>
            <a:lvl1pPr indent="-317500" lvl="0" marL="457200" rtl="0" algn="ctr">
              <a:spcBef>
                <a:spcPts val="0"/>
              </a:spcBef>
              <a:spcAft>
                <a:spcPts val="0"/>
              </a:spcAft>
              <a:buClr>
                <a:schemeClr val="lt2"/>
              </a:buClr>
              <a:buSzPts val="1400"/>
              <a:buChar char="●"/>
              <a:defRPr>
                <a:solidFill>
                  <a:schemeClr val="lt2"/>
                </a:solidFill>
              </a:defRPr>
            </a:lvl1pPr>
            <a:lvl2pPr indent="-317500" lvl="1" marL="914400" rtl="0" algn="ctr">
              <a:spcBef>
                <a:spcPts val="0"/>
              </a:spcBef>
              <a:spcAft>
                <a:spcPts val="0"/>
              </a:spcAft>
              <a:buClr>
                <a:schemeClr val="lt2"/>
              </a:buClr>
              <a:buSzPts val="1400"/>
              <a:buChar char="○"/>
              <a:defRPr>
                <a:solidFill>
                  <a:schemeClr val="lt2"/>
                </a:solidFill>
              </a:defRPr>
            </a:lvl2pPr>
            <a:lvl3pPr indent="-317500" lvl="2" marL="1371600" rtl="0" algn="ctr">
              <a:spcBef>
                <a:spcPts val="0"/>
              </a:spcBef>
              <a:spcAft>
                <a:spcPts val="0"/>
              </a:spcAft>
              <a:buClr>
                <a:schemeClr val="lt2"/>
              </a:buClr>
              <a:buSzPts val="1400"/>
              <a:buChar char="■"/>
              <a:defRPr>
                <a:solidFill>
                  <a:schemeClr val="lt2"/>
                </a:solidFill>
              </a:defRPr>
            </a:lvl3pPr>
            <a:lvl4pPr indent="-317500" lvl="3" marL="1828800" rtl="0" algn="ctr">
              <a:spcBef>
                <a:spcPts val="0"/>
              </a:spcBef>
              <a:spcAft>
                <a:spcPts val="0"/>
              </a:spcAft>
              <a:buClr>
                <a:schemeClr val="lt2"/>
              </a:buClr>
              <a:buSzPts val="1400"/>
              <a:buChar char="●"/>
              <a:defRPr>
                <a:solidFill>
                  <a:schemeClr val="lt2"/>
                </a:solidFill>
              </a:defRPr>
            </a:lvl4pPr>
            <a:lvl5pPr indent="-317500" lvl="4" marL="2286000" rtl="0" algn="ctr">
              <a:spcBef>
                <a:spcPts val="0"/>
              </a:spcBef>
              <a:spcAft>
                <a:spcPts val="0"/>
              </a:spcAft>
              <a:buClr>
                <a:schemeClr val="lt2"/>
              </a:buClr>
              <a:buSzPts val="1400"/>
              <a:buChar char="○"/>
              <a:defRPr>
                <a:solidFill>
                  <a:schemeClr val="lt2"/>
                </a:solidFill>
              </a:defRPr>
            </a:lvl5pPr>
            <a:lvl6pPr indent="-317500" lvl="5" marL="2743200" rtl="0" algn="ctr">
              <a:spcBef>
                <a:spcPts val="0"/>
              </a:spcBef>
              <a:spcAft>
                <a:spcPts val="0"/>
              </a:spcAft>
              <a:buClr>
                <a:schemeClr val="lt2"/>
              </a:buClr>
              <a:buSzPts val="1400"/>
              <a:buChar char="■"/>
              <a:defRPr>
                <a:solidFill>
                  <a:schemeClr val="lt2"/>
                </a:solidFill>
              </a:defRPr>
            </a:lvl6pPr>
            <a:lvl7pPr indent="-317500" lvl="6" marL="3200400" rtl="0" algn="ctr">
              <a:spcBef>
                <a:spcPts val="0"/>
              </a:spcBef>
              <a:spcAft>
                <a:spcPts val="0"/>
              </a:spcAft>
              <a:buClr>
                <a:schemeClr val="lt2"/>
              </a:buClr>
              <a:buSzPts val="1400"/>
              <a:buChar char="●"/>
              <a:defRPr>
                <a:solidFill>
                  <a:schemeClr val="lt2"/>
                </a:solidFill>
              </a:defRPr>
            </a:lvl7pPr>
            <a:lvl8pPr indent="-317500" lvl="7" marL="3657600" rtl="0" algn="ctr">
              <a:spcBef>
                <a:spcPts val="0"/>
              </a:spcBef>
              <a:spcAft>
                <a:spcPts val="0"/>
              </a:spcAft>
              <a:buClr>
                <a:schemeClr val="lt2"/>
              </a:buClr>
              <a:buSzPts val="1400"/>
              <a:buChar char="○"/>
              <a:defRPr>
                <a:solidFill>
                  <a:schemeClr val="lt2"/>
                </a:solidFill>
              </a:defRPr>
            </a:lvl8pPr>
            <a:lvl9pPr indent="-317500" lvl="8" marL="4114800" rtl="0" algn="ctr">
              <a:spcBef>
                <a:spcPts val="0"/>
              </a:spcBef>
              <a:spcAft>
                <a:spcPts val="0"/>
              </a:spcAft>
              <a:buClr>
                <a:schemeClr val="lt2"/>
              </a:buClr>
              <a:buSzPts val="1400"/>
              <a:buChar char="■"/>
              <a:defRPr>
                <a:solidFill>
                  <a:schemeClr val="lt2"/>
                </a:solidFill>
              </a:defRPr>
            </a:lvl9pPr>
          </a:lstStyle>
          <a:p/>
        </p:txBody>
      </p:sp>
      <p:sp>
        <p:nvSpPr>
          <p:cNvPr id="245" name="Google Shape;245;p30"/>
          <p:cNvSpPr txBox="1"/>
          <p:nvPr>
            <p:ph idx="5"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pic>
        <p:nvPicPr>
          <p:cNvPr id="246" name="Google Shape;246;p30"/>
          <p:cNvPicPr preferRelativeResize="0"/>
          <p:nvPr/>
        </p:nvPicPr>
        <p:blipFill rotWithShape="1">
          <a:blip r:embed="rId3">
            <a:alphaModFix amt="14000"/>
          </a:blip>
          <a:srcRect b="36644" l="0" r="5051" t="0"/>
          <a:stretch/>
        </p:blipFill>
        <p:spPr>
          <a:xfrm flipH="1">
            <a:off x="0" y="4105800"/>
            <a:ext cx="3517750" cy="10751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Community UI">
  <p:cSld name="TITLE_1">
    <p:bg>
      <p:bgPr>
        <a:gradFill>
          <a:gsLst>
            <a:gs pos="0">
              <a:srgbClr val="026D68"/>
            </a:gs>
            <a:gs pos="100000">
              <a:srgbClr val="2A4C5A"/>
            </a:gs>
          </a:gsLst>
          <a:lin ang="8100019" scaled="0"/>
        </a:gradFill>
      </p:bgPr>
    </p:bg>
    <p:spTree>
      <p:nvGrpSpPr>
        <p:cNvPr id="23" name="Shape 23"/>
        <p:cNvGrpSpPr/>
        <p:nvPr/>
      </p:nvGrpSpPr>
      <p:grpSpPr>
        <a:xfrm>
          <a:off x="0" y="0"/>
          <a:ext cx="0" cy="0"/>
          <a:chOff x="0" y="0"/>
          <a:chExt cx="0" cy="0"/>
        </a:xfrm>
      </p:grpSpPr>
      <p:sp>
        <p:nvSpPr>
          <p:cNvPr id="24" name="Google Shape;24;p4"/>
          <p:cNvSpPr/>
          <p:nvPr/>
        </p:nvSpPr>
        <p:spPr>
          <a:xfrm flipH="1" rot="10800000">
            <a:off x="17100" y="0"/>
            <a:ext cx="5927700" cy="5143500"/>
          </a:xfrm>
          <a:prstGeom prst="round1Rect">
            <a:avLst>
              <a:gd fmla="val 50000" name="adj"/>
            </a:avLst>
          </a:prstGeom>
          <a:gradFill>
            <a:gsLst>
              <a:gs pos="0">
                <a:srgbClr val="026D68"/>
              </a:gs>
              <a:gs pos="100000">
                <a:srgbClr val="2A4C5A"/>
              </a:gs>
            </a:gsLst>
            <a:lin ang="8100019"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4"/>
          <p:cNvSpPr txBox="1"/>
          <p:nvPr>
            <p:ph type="ctrTitle"/>
          </p:nvPr>
        </p:nvSpPr>
        <p:spPr>
          <a:xfrm>
            <a:off x="255825" y="590600"/>
            <a:ext cx="4313400" cy="20526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SzPts val="4400"/>
              <a:buFont typeface="Work Sans Light"/>
              <a:buNone/>
              <a:defRPr sz="4400">
                <a:latin typeface="Work Sans Light"/>
                <a:ea typeface="Work Sans Light"/>
                <a:cs typeface="Work Sans Light"/>
                <a:sym typeface="Work Sans Light"/>
              </a:defRPr>
            </a:lvl2pPr>
            <a:lvl3pPr lvl="2" rtl="0">
              <a:spcBef>
                <a:spcPts val="0"/>
              </a:spcBef>
              <a:spcAft>
                <a:spcPts val="0"/>
              </a:spcAft>
              <a:buSzPts val="4400"/>
              <a:buFont typeface="Work Sans Light"/>
              <a:buNone/>
              <a:defRPr sz="4400">
                <a:latin typeface="Work Sans Light"/>
                <a:ea typeface="Work Sans Light"/>
                <a:cs typeface="Work Sans Light"/>
                <a:sym typeface="Work Sans Light"/>
              </a:defRPr>
            </a:lvl3pPr>
            <a:lvl4pPr lvl="3" rtl="0">
              <a:spcBef>
                <a:spcPts val="0"/>
              </a:spcBef>
              <a:spcAft>
                <a:spcPts val="0"/>
              </a:spcAft>
              <a:buSzPts val="4400"/>
              <a:buFont typeface="Work Sans Light"/>
              <a:buNone/>
              <a:defRPr sz="4400">
                <a:latin typeface="Work Sans Light"/>
                <a:ea typeface="Work Sans Light"/>
                <a:cs typeface="Work Sans Light"/>
                <a:sym typeface="Work Sans Light"/>
              </a:defRPr>
            </a:lvl4pPr>
            <a:lvl5pPr lvl="4" rtl="0">
              <a:spcBef>
                <a:spcPts val="0"/>
              </a:spcBef>
              <a:spcAft>
                <a:spcPts val="0"/>
              </a:spcAft>
              <a:buSzPts val="4400"/>
              <a:buFont typeface="Work Sans Light"/>
              <a:buNone/>
              <a:defRPr sz="4400">
                <a:latin typeface="Work Sans Light"/>
                <a:ea typeface="Work Sans Light"/>
                <a:cs typeface="Work Sans Light"/>
                <a:sym typeface="Work Sans Light"/>
              </a:defRPr>
            </a:lvl5pPr>
            <a:lvl6pPr lvl="5" rtl="0">
              <a:spcBef>
                <a:spcPts val="0"/>
              </a:spcBef>
              <a:spcAft>
                <a:spcPts val="0"/>
              </a:spcAft>
              <a:buSzPts val="4400"/>
              <a:buFont typeface="Work Sans Light"/>
              <a:buNone/>
              <a:defRPr sz="4400">
                <a:latin typeface="Work Sans Light"/>
                <a:ea typeface="Work Sans Light"/>
                <a:cs typeface="Work Sans Light"/>
                <a:sym typeface="Work Sans Light"/>
              </a:defRPr>
            </a:lvl6pPr>
            <a:lvl7pPr lvl="6" rtl="0">
              <a:spcBef>
                <a:spcPts val="0"/>
              </a:spcBef>
              <a:spcAft>
                <a:spcPts val="0"/>
              </a:spcAft>
              <a:buSzPts val="4400"/>
              <a:buFont typeface="Work Sans Light"/>
              <a:buNone/>
              <a:defRPr sz="4400">
                <a:latin typeface="Work Sans Light"/>
                <a:ea typeface="Work Sans Light"/>
                <a:cs typeface="Work Sans Light"/>
                <a:sym typeface="Work Sans Light"/>
              </a:defRPr>
            </a:lvl7pPr>
            <a:lvl8pPr lvl="7" rtl="0">
              <a:spcBef>
                <a:spcPts val="0"/>
              </a:spcBef>
              <a:spcAft>
                <a:spcPts val="0"/>
              </a:spcAft>
              <a:buSzPts val="4400"/>
              <a:buFont typeface="Work Sans Light"/>
              <a:buNone/>
              <a:defRPr sz="4400">
                <a:latin typeface="Work Sans Light"/>
                <a:ea typeface="Work Sans Light"/>
                <a:cs typeface="Work Sans Light"/>
                <a:sym typeface="Work Sans Light"/>
              </a:defRPr>
            </a:lvl8pPr>
            <a:lvl9pPr lvl="8" rtl="0">
              <a:spcBef>
                <a:spcPts val="0"/>
              </a:spcBef>
              <a:spcAft>
                <a:spcPts val="0"/>
              </a:spcAft>
              <a:buSzPts val="4400"/>
              <a:buFont typeface="Work Sans Light"/>
              <a:buNone/>
              <a:defRPr sz="4400">
                <a:latin typeface="Work Sans Light"/>
                <a:ea typeface="Work Sans Light"/>
                <a:cs typeface="Work Sans Light"/>
                <a:sym typeface="Work Sans Light"/>
              </a:defRPr>
            </a:lvl9pPr>
          </a:lstStyle>
          <a:p/>
        </p:txBody>
      </p:sp>
      <p:sp>
        <p:nvSpPr>
          <p:cNvPr id="26" name="Google Shape;26;p4"/>
          <p:cNvSpPr txBox="1"/>
          <p:nvPr>
            <p:ph idx="1" type="subTitle"/>
          </p:nvPr>
        </p:nvSpPr>
        <p:spPr>
          <a:xfrm>
            <a:off x="297025" y="2795025"/>
            <a:ext cx="4313400" cy="906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1pPr>
            <a:lvl2pPr lvl="1"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2pPr>
            <a:lvl3pPr lvl="2"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3pPr>
            <a:lvl4pPr lvl="3"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4pPr>
            <a:lvl5pPr lvl="4"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5pPr>
            <a:lvl6pPr lvl="5"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6pPr>
            <a:lvl7pPr lvl="6"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7pPr>
            <a:lvl8pPr lvl="7"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8pPr>
            <a:lvl9pPr lvl="8"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9pPr>
          </a:lstStyle>
          <a:p/>
        </p:txBody>
      </p:sp>
      <p:pic>
        <p:nvPicPr>
          <p:cNvPr id="27" name="Google Shape;27;p4"/>
          <p:cNvPicPr preferRelativeResize="0"/>
          <p:nvPr/>
        </p:nvPicPr>
        <p:blipFill rotWithShape="1">
          <a:blip r:embed="rId2">
            <a:alphaModFix/>
          </a:blip>
          <a:srcRect b="21605" l="0" r="0" t="21599"/>
          <a:stretch/>
        </p:blipFill>
        <p:spPr>
          <a:xfrm>
            <a:off x="169508" y="4319673"/>
            <a:ext cx="1877326" cy="416200"/>
          </a:xfrm>
          <a:prstGeom prst="rect">
            <a:avLst/>
          </a:prstGeom>
          <a:noFill/>
          <a:ln>
            <a:noFill/>
          </a:ln>
        </p:spPr>
      </p:pic>
      <p:sp>
        <p:nvSpPr>
          <p:cNvPr id="28" name="Google Shape;28;p4"/>
          <p:cNvSpPr txBox="1"/>
          <p:nvPr/>
        </p:nvSpPr>
        <p:spPr>
          <a:xfrm>
            <a:off x="255815" y="4672568"/>
            <a:ext cx="408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6CE0A6"/>
                </a:solidFill>
                <a:latin typeface="Work Sans"/>
                <a:ea typeface="Work Sans"/>
                <a:cs typeface="Work Sans"/>
                <a:sym typeface="Work Sans"/>
              </a:rPr>
              <a:t>All-in-One Event &amp; Community Platform</a:t>
            </a:r>
            <a:endParaRPr sz="1200">
              <a:solidFill>
                <a:srgbClr val="6CE0A6"/>
              </a:solidFill>
              <a:latin typeface="Work Sans"/>
              <a:ea typeface="Work Sans"/>
              <a:cs typeface="Work Sans"/>
              <a:sym typeface="Work Sans"/>
            </a:endParaRPr>
          </a:p>
        </p:txBody>
      </p:sp>
      <p:pic>
        <p:nvPicPr>
          <p:cNvPr id="29" name="Google Shape;29;p4"/>
          <p:cNvPicPr preferRelativeResize="0"/>
          <p:nvPr/>
        </p:nvPicPr>
        <p:blipFill rotWithShape="1">
          <a:blip r:embed="rId3">
            <a:alphaModFix amt="39000"/>
          </a:blip>
          <a:srcRect b="348" l="0" r="8983" t="0"/>
          <a:stretch/>
        </p:blipFill>
        <p:spPr>
          <a:xfrm flipH="1" rot="10800000">
            <a:off x="5247750" y="2563825"/>
            <a:ext cx="3974576" cy="1993025"/>
          </a:xfrm>
          <a:prstGeom prst="rect">
            <a:avLst/>
          </a:prstGeom>
          <a:noFill/>
          <a:ln>
            <a:noFill/>
          </a:ln>
        </p:spPr>
      </p:pic>
      <p:pic>
        <p:nvPicPr>
          <p:cNvPr id="30" name="Google Shape;30;p4"/>
          <p:cNvPicPr preferRelativeResize="0"/>
          <p:nvPr/>
        </p:nvPicPr>
        <p:blipFill>
          <a:blip r:embed="rId4">
            <a:alphaModFix/>
          </a:blip>
          <a:stretch>
            <a:fillRect/>
          </a:stretch>
        </p:blipFill>
        <p:spPr>
          <a:xfrm>
            <a:off x="5069025" y="1300175"/>
            <a:ext cx="3783226" cy="2734376"/>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Content - Header + Logo" type="blank">
  <p:cSld name="BLANK">
    <p:spTree>
      <p:nvGrpSpPr>
        <p:cNvPr id="247" name="Shape 247"/>
        <p:cNvGrpSpPr/>
        <p:nvPr/>
      </p:nvGrpSpPr>
      <p:grpSpPr>
        <a:xfrm>
          <a:off x="0" y="0"/>
          <a:ext cx="0" cy="0"/>
          <a:chOff x="0" y="0"/>
          <a:chExt cx="0" cy="0"/>
        </a:xfrm>
      </p:grpSpPr>
      <p:sp>
        <p:nvSpPr>
          <p:cNvPr id="248" name="Google Shape;248;p3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sp>
        <p:nvSpPr>
          <p:cNvPr id="249" name="Google Shape;249;p31"/>
          <p:cNvSpPr/>
          <p:nvPr/>
        </p:nvSpPr>
        <p:spPr>
          <a:xfrm>
            <a:off x="-42775" y="-8550"/>
            <a:ext cx="9195300" cy="5376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0" name="Google Shape;250;p31"/>
          <p:cNvPicPr preferRelativeResize="0"/>
          <p:nvPr/>
        </p:nvPicPr>
        <p:blipFill rotWithShape="1">
          <a:blip r:embed="rId2">
            <a:alphaModFix/>
          </a:blip>
          <a:srcRect b="26725" l="0" r="0" t="26730"/>
          <a:stretch/>
        </p:blipFill>
        <p:spPr>
          <a:xfrm>
            <a:off x="8567925" y="114063"/>
            <a:ext cx="576077" cy="268124"/>
          </a:xfrm>
          <a:prstGeom prst="rect">
            <a:avLst/>
          </a:prstGeom>
          <a:noFill/>
          <a:ln>
            <a:noFill/>
          </a:ln>
        </p:spPr>
      </p:pic>
      <p:sp>
        <p:nvSpPr>
          <p:cNvPr id="251" name="Google Shape;251;p31"/>
          <p:cNvSpPr txBox="1"/>
          <p:nvPr>
            <p:ph type="title"/>
          </p:nvPr>
        </p:nvSpPr>
        <p:spPr>
          <a:xfrm>
            <a:off x="171075" y="77000"/>
            <a:ext cx="6543600" cy="360300"/>
          </a:xfrm>
          <a:prstGeom prst="rect">
            <a:avLst/>
          </a:prstGeom>
        </p:spPr>
        <p:txBody>
          <a:bodyPr anchorCtr="0" anchor="ctr" bIns="91425" lIns="91425" spcFirstLastPara="1" rIns="91425" wrap="square" tIns="91425">
            <a:normAutofit/>
          </a:bodyPr>
          <a:lstStyle>
            <a:lvl1pPr lvl="0" rtl="0">
              <a:spcBef>
                <a:spcPts val="0"/>
              </a:spcBef>
              <a:spcAft>
                <a:spcPts val="0"/>
              </a:spcAft>
              <a:buClr>
                <a:srgbClr val="026D68"/>
              </a:buClr>
              <a:buSzPts val="2100"/>
              <a:buNone/>
              <a:defRPr sz="2100">
                <a:solidFill>
                  <a:srgbClr val="026D68"/>
                </a:solidFill>
              </a:defRPr>
            </a:lvl1pPr>
            <a:lvl2pPr lvl="1" rtl="0">
              <a:spcBef>
                <a:spcPts val="0"/>
              </a:spcBef>
              <a:spcAft>
                <a:spcPts val="0"/>
              </a:spcAft>
              <a:buClr>
                <a:srgbClr val="026D68"/>
              </a:buClr>
              <a:buSzPts val="2100"/>
              <a:buNone/>
              <a:defRPr sz="2100">
                <a:solidFill>
                  <a:srgbClr val="026D68"/>
                </a:solidFill>
              </a:defRPr>
            </a:lvl2pPr>
            <a:lvl3pPr lvl="2" rtl="0">
              <a:spcBef>
                <a:spcPts val="0"/>
              </a:spcBef>
              <a:spcAft>
                <a:spcPts val="0"/>
              </a:spcAft>
              <a:buClr>
                <a:srgbClr val="026D68"/>
              </a:buClr>
              <a:buSzPts val="2100"/>
              <a:buNone/>
              <a:defRPr sz="2100">
                <a:solidFill>
                  <a:srgbClr val="026D68"/>
                </a:solidFill>
              </a:defRPr>
            </a:lvl3pPr>
            <a:lvl4pPr lvl="3" rtl="0">
              <a:spcBef>
                <a:spcPts val="0"/>
              </a:spcBef>
              <a:spcAft>
                <a:spcPts val="0"/>
              </a:spcAft>
              <a:buClr>
                <a:srgbClr val="026D68"/>
              </a:buClr>
              <a:buSzPts val="2100"/>
              <a:buNone/>
              <a:defRPr sz="2100">
                <a:solidFill>
                  <a:srgbClr val="026D68"/>
                </a:solidFill>
              </a:defRPr>
            </a:lvl4pPr>
            <a:lvl5pPr lvl="4" rtl="0">
              <a:spcBef>
                <a:spcPts val="0"/>
              </a:spcBef>
              <a:spcAft>
                <a:spcPts val="0"/>
              </a:spcAft>
              <a:buClr>
                <a:srgbClr val="026D68"/>
              </a:buClr>
              <a:buSzPts val="2100"/>
              <a:buNone/>
              <a:defRPr sz="2100">
                <a:solidFill>
                  <a:srgbClr val="026D68"/>
                </a:solidFill>
              </a:defRPr>
            </a:lvl5pPr>
            <a:lvl6pPr lvl="5" rtl="0">
              <a:spcBef>
                <a:spcPts val="0"/>
              </a:spcBef>
              <a:spcAft>
                <a:spcPts val="0"/>
              </a:spcAft>
              <a:buClr>
                <a:srgbClr val="026D68"/>
              </a:buClr>
              <a:buSzPts val="2100"/>
              <a:buNone/>
              <a:defRPr sz="2100">
                <a:solidFill>
                  <a:srgbClr val="026D68"/>
                </a:solidFill>
              </a:defRPr>
            </a:lvl6pPr>
            <a:lvl7pPr lvl="6" rtl="0">
              <a:spcBef>
                <a:spcPts val="0"/>
              </a:spcBef>
              <a:spcAft>
                <a:spcPts val="0"/>
              </a:spcAft>
              <a:buClr>
                <a:srgbClr val="026D68"/>
              </a:buClr>
              <a:buSzPts val="2100"/>
              <a:buNone/>
              <a:defRPr sz="2100">
                <a:solidFill>
                  <a:srgbClr val="026D68"/>
                </a:solidFill>
              </a:defRPr>
            </a:lvl7pPr>
            <a:lvl8pPr lvl="7" rtl="0">
              <a:spcBef>
                <a:spcPts val="0"/>
              </a:spcBef>
              <a:spcAft>
                <a:spcPts val="0"/>
              </a:spcAft>
              <a:buClr>
                <a:srgbClr val="026D68"/>
              </a:buClr>
              <a:buSzPts val="2100"/>
              <a:buNone/>
              <a:defRPr sz="2100">
                <a:solidFill>
                  <a:srgbClr val="026D68"/>
                </a:solidFill>
              </a:defRPr>
            </a:lvl8pPr>
            <a:lvl9pPr lvl="8" rtl="0">
              <a:spcBef>
                <a:spcPts val="0"/>
              </a:spcBef>
              <a:spcAft>
                <a:spcPts val="0"/>
              </a:spcAft>
              <a:buClr>
                <a:srgbClr val="026D68"/>
              </a:buClr>
              <a:buSzPts val="2100"/>
              <a:buNone/>
              <a:defRPr sz="2100">
                <a:solidFill>
                  <a:srgbClr val="026D68"/>
                </a:solidFill>
              </a:defRPr>
            </a:lvl9pPr>
          </a:lstStyle>
          <a:p/>
        </p:txBody>
      </p:sp>
      <p:sp>
        <p:nvSpPr>
          <p:cNvPr id="252" name="Google Shape;252;p31"/>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lvl1pPr lvl="0"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1pPr>
            <a:lvl2pPr lvl="1"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2pPr>
            <a:lvl3pPr lvl="2"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3pPr>
            <a:lvl4pPr lvl="3"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4pPr>
            <a:lvl5pPr lvl="4"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5pPr>
            <a:lvl6pPr lvl="5"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6pPr>
            <a:lvl7pPr lvl="6"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7pPr>
            <a:lvl8pPr lvl="7"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8pPr>
            <a:lvl9pPr lvl="8" rtl="0" algn="r">
              <a:spcBef>
                <a:spcPts val="0"/>
              </a:spcBef>
              <a:spcAft>
                <a:spcPts val="0"/>
              </a:spcAft>
              <a:buClr>
                <a:srgbClr val="026D68"/>
              </a:buClr>
              <a:buSzPts val="900"/>
              <a:buFont typeface="Work Sans Medium"/>
              <a:buNone/>
              <a:defRPr sz="900">
                <a:solidFill>
                  <a:srgbClr val="026D68"/>
                </a:solidFill>
                <a:latin typeface="Work Sans Medium"/>
                <a:ea typeface="Work Sans Medium"/>
                <a:cs typeface="Work Sans Medium"/>
                <a:sym typeface="Work Sans Medium"/>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CUSTOM">
    <p:spTree>
      <p:nvGrpSpPr>
        <p:cNvPr id="253" name="Shape 253"/>
        <p:cNvGrpSpPr/>
        <p:nvPr/>
      </p:nvGrpSpPr>
      <p:grpSpPr>
        <a:xfrm>
          <a:off x="0" y="0"/>
          <a:ext cx="0" cy="0"/>
          <a:chOff x="0" y="0"/>
          <a:chExt cx="0" cy="0"/>
        </a:xfrm>
      </p:grpSpPr>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peaker">
  <p:cSld name="TITLE_1_1_1_1">
    <p:bg>
      <p:bgPr>
        <a:gradFill>
          <a:gsLst>
            <a:gs pos="0">
              <a:srgbClr val="026D68"/>
            </a:gs>
            <a:gs pos="100000">
              <a:srgbClr val="2A4C5A"/>
            </a:gs>
          </a:gsLst>
          <a:lin ang="8100019" scaled="0"/>
        </a:gradFill>
      </p:bgPr>
    </p:bg>
    <p:spTree>
      <p:nvGrpSpPr>
        <p:cNvPr id="254" name="Shape 254"/>
        <p:cNvGrpSpPr/>
        <p:nvPr/>
      </p:nvGrpSpPr>
      <p:grpSpPr>
        <a:xfrm>
          <a:off x="0" y="0"/>
          <a:ext cx="0" cy="0"/>
          <a:chOff x="0" y="0"/>
          <a:chExt cx="0" cy="0"/>
        </a:xfrm>
      </p:grpSpPr>
      <p:sp>
        <p:nvSpPr>
          <p:cNvPr id="255" name="Google Shape;255;p33"/>
          <p:cNvSpPr/>
          <p:nvPr/>
        </p:nvSpPr>
        <p:spPr>
          <a:xfrm rot="5400000">
            <a:off x="-256950" y="-103775"/>
            <a:ext cx="2588100" cy="2245800"/>
          </a:xfrm>
          <a:prstGeom prst="round1Rect">
            <a:avLst>
              <a:gd fmla="val 50000" name="adj"/>
            </a:avLst>
          </a:prstGeom>
          <a:gradFill>
            <a:gsLst>
              <a:gs pos="0">
                <a:srgbClr val="026D68"/>
              </a:gs>
              <a:gs pos="100000">
                <a:srgbClr val="2A4C5A"/>
              </a:gs>
            </a:gsLst>
            <a:lin ang="8100019"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33"/>
          <p:cNvSpPr txBox="1"/>
          <p:nvPr>
            <p:ph type="ctrTitle"/>
          </p:nvPr>
        </p:nvSpPr>
        <p:spPr>
          <a:xfrm>
            <a:off x="3342125" y="1083675"/>
            <a:ext cx="5349000" cy="27447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5000"/>
              <a:buNone/>
              <a:defRPr sz="5000">
                <a:solidFill>
                  <a:schemeClr val="lt1"/>
                </a:solidFill>
              </a:defRPr>
            </a:lvl1pPr>
            <a:lvl2pPr lvl="1" rtl="0">
              <a:spcBef>
                <a:spcPts val="0"/>
              </a:spcBef>
              <a:spcAft>
                <a:spcPts val="0"/>
              </a:spcAft>
              <a:buSzPts val="5400"/>
              <a:buFont typeface="Work Sans Light"/>
              <a:buNone/>
              <a:defRPr sz="5400">
                <a:latin typeface="Work Sans Light"/>
                <a:ea typeface="Work Sans Light"/>
                <a:cs typeface="Work Sans Light"/>
                <a:sym typeface="Work Sans Light"/>
              </a:defRPr>
            </a:lvl2pPr>
            <a:lvl3pPr lvl="2" rtl="0">
              <a:spcBef>
                <a:spcPts val="0"/>
              </a:spcBef>
              <a:spcAft>
                <a:spcPts val="0"/>
              </a:spcAft>
              <a:buSzPts val="5400"/>
              <a:buFont typeface="Work Sans Light"/>
              <a:buNone/>
              <a:defRPr sz="5400">
                <a:latin typeface="Work Sans Light"/>
                <a:ea typeface="Work Sans Light"/>
                <a:cs typeface="Work Sans Light"/>
                <a:sym typeface="Work Sans Light"/>
              </a:defRPr>
            </a:lvl3pPr>
            <a:lvl4pPr lvl="3" rtl="0">
              <a:spcBef>
                <a:spcPts val="0"/>
              </a:spcBef>
              <a:spcAft>
                <a:spcPts val="0"/>
              </a:spcAft>
              <a:buSzPts val="5400"/>
              <a:buFont typeface="Work Sans Light"/>
              <a:buNone/>
              <a:defRPr sz="5400">
                <a:latin typeface="Work Sans Light"/>
                <a:ea typeface="Work Sans Light"/>
                <a:cs typeface="Work Sans Light"/>
                <a:sym typeface="Work Sans Light"/>
              </a:defRPr>
            </a:lvl4pPr>
            <a:lvl5pPr lvl="4" rtl="0">
              <a:spcBef>
                <a:spcPts val="0"/>
              </a:spcBef>
              <a:spcAft>
                <a:spcPts val="0"/>
              </a:spcAft>
              <a:buSzPts val="5400"/>
              <a:buFont typeface="Work Sans Light"/>
              <a:buNone/>
              <a:defRPr sz="5400">
                <a:latin typeface="Work Sans Light"/>
                <a:ea typeface="Work Sans Light"/>
                <a:cs typeface="Work Sans Light"/>
                <a:sym typeface="Work Sans Light"/>
              </a:defRPr>
            </a:lvl5pPr>
            <a:lvl6pPr lvl="5" rtl="0">
              <a:spcBef>
                <a:spcPts val="0"/>
              </a:spcBef>
              <a:spcAft>
                <a:spcPts val="0"/>
              </a:spcAft>
              <a:buSzPts val="5400"/>
              <a:buFont typeface="Work Sans Light"/>
              <a:buNone/>
              <a:defRPr sz="5400">
                <a:latin typeface="Work Sans Light"/>
                <a:ea typeface="Work Sans Light"/>
                <a:cs typeface="Work Sans Light"/>
                <a:sym typeface="Work Sans Light"/>
              </a:defRPr>
            </a:lvl6pPr>
            <a:lvl7pPr lvl="6" rtl="0">
              <a:spcBef>
                <a:spcPts val="0"/>
              </a:spcBef>
              <a:spcAft>
                <a:spcPts val="0"/>
              </a:spcAft>
              <a:buSzPts val="5400"/>
              <a:buFont typeface="Work Sans Light"/>
              <a:buNone/>
              <a:defRPr sz="5400">
                <a:latin typeface="Work Sans Light"/>
                <a:ea typeface="Work Sans Light"/>
                <a:cs typeface="Work Sans Light"/>
                <a:sym typeface="Work Sans Light"/>
              </a:defRPr>
            </a:lvl7pPr>
            <a:lvl8pPr lvl="7" rtl="0">
              <a:spcBef>
                <a:spcPts val="0"/>
              </a:spcBef>
              <a:spcAft>
                <a:spcPts val="0"/>
              </a:spcAft>
              <a:buSzPts val="5400"/>
              <a:buFont typeface="Work Sans Light"/>
              <a:buNone/>
              <a:defRPr sz="5400">
                <a:latin typeface="Work Sans Light"/>
                <a:ea typeface="Work Sans Light"/>
                <a:cs typeface="Work Sans Light"/>
                <a:sym typeface="Work Sans Light"/>
              </a:defRPr>
            </a:lvl8pPr>
            <a:lvl9pPr lvl="8" rtl="0">
              <a:spcBef>
                <a:spcPts val="0"/>
              </a:spcBef>
              <a:spcAft>
                <a:spcPts val="0"/>
              </a:spcAft>
              <a:buSzPts val="5400"/>
              <a:buFont typeface="Work Sans Light"/>
              <a:buNone/>
              <a:defRPr sz="5400">
                <a:latin typeface="Work Sans Light"/>
                <a:ea typeface="Work Sans Light"/>
                <a:cs typeface="Work Sans Light"/>
                <a:sym typeface="Work Sans Light"/>
              </a:defRPr>
            </a:lvl9pPr>
          </a:lstStyle>
          <a:p/>
        </p:txBody>
      </p:sp>
      <p:pic>
        <p:nvPicPr>
          <p:cNvPr id="257" name="Google Shape;257;p33"/>
          <p:cNvPicPr preferRelativeResize="0"/>
          <p:nvPr/>
        </p:nvPicPr>
        <p:blipFill rotWithShape="1">
          <a:blip r:embed="rId2">
            <a:alphaModFix amt="49000"/>
          </a:blip>
          <a:srcRect b="37550" l="0" r="0" t="0"/>
          <a:stretch/>
        </p:blipFill>
        <p:spPr>
          <a:xfrm>
            <a:off x="4943025" y="3979735"/>
            <a:ext cx="4366724" cy="1248975"/>
          </a:xfrm>
          <a:prstGeom prst="rect">
            <a:avLst/>
          </a:prstGeom>
          <a:noFill/>
          <a:ln>
            <a:noFill/>
          </a:ln>
        </p:spPr>
      </p:pic>
      <p:sp>
        <p:nvSpPr>
          <p:cNvPr id="258" name="Google Shape;258;p33"/>
          <p:cNvSpPr/>
          <p:nvPr>
            <p:ph idx="2" type="pic"/>
          </p:nvPr>
        </p:nvSpPr>
        <p:spPr>
          <a:xfrm>
            <a:off x="418325" y="1083675"/>
            <a:ext cx="2744700" cy="2744700"/>
          </a:xfrm>
          <a:prstGeom prst="ellipse">
            <a:avLst/>
          </a:prstGeom>
          <a:noFill/>
          <a:ln>
            <a:noFill/>
          </a:ln>
          <a:effectLst>
            <a:outerShdw blurRad="300038" rotWithShape="0" algn="bl" dir="7200000" dist="95250">
              <a:schemeClr val="accent3">
                <a:alpha val="33000"/>
              </a:schemeClr>
            </a:outerShdw>
          </a:effectLst>
        </p:spPr>
      </p:sp>
      <p:pic>
        <p:nvPicPr>
          <p:cNvPr id="259" name="Google Shape;259;p33"/>
          <p:cNvPicPr preferRelativeResize="0"/>
          <p:nvPr/>
        </p:nvPicPr>
        <p:blipFill rotWithShape="1">
          <a:blip r:embed="rId3">
            <a:alphaModFix/>
          </a:blip>
          <a:srcRect b="21605" l="0" r="0" t="21599"/>
          <a:stretch/>
        </p:blipFill>
        <p:spPr>
          <a:xfrm>
            <a:off x="7266683" y="143998"/>
            <a:ext cx="1877326" cy="416200"/>
          </a:xfrm>
          <a:prstGeom prst="rect">
            <a:avLst/>
          </a:prstGeom>
          <a:noFill/>
          <a:ln>
            <a:noFill/>
          </a:ln>
        </p:spPr>
      </p:pic>
      <p:sp>
        <p:nvSpPr>
          <p:cNvPr id="260" name="Google Shape;260;p33"/>
          <p:cNvSpPr txBox="1"/>
          <p:nvPr>
            <p:ph idx="1" type="subTitle"/>
          </p:nvPr>
        </p:nvSpPr>
        <p:spPr>
          <a:xfrm>
            <a:off x="418325" y="4396175"/>
            <a:ext cx="5406000" cy="4161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1"/>
              </a:buClr>
              <a:buSzPts val="1400"/>
              <a:buFont typeface="Work Sans Medium"/>
              <a:buNone/>
              <a:defRPr>
                <a:solidFill>
                  <a:schemeClr val="lt1"/>
                </a:solidFill>
                <a:latin typeface="Work Sans Medium"/>
                <a:ea typeface="Work Sans Medium"/>
                <a:cs typeface="Work Sans Medium"/>
                <a:sym typeface="Work Sans Medium"/>
              </a:defRPr>
            </a:lvl1pPr>
            <a:lvl2pPr lvl="1" rtl="0" algn="ctr">
              <a:lnSpc>
                <a:spcPct val="100000"/>
              </a:lnSpc>
              <a:spcBef>
                <a:spcPts val="0"/>
              </a:spcBef>
              <a:spcAft>
                <a:spcPts val="0"/>
              </a:spcAft>
              <a:buClr>
                <a:schemeClr val="accent4"/>
              </a:buClr>
              <a:buSzPts val="2100"/>
              <a:buFont typeface="Work Sans Medium"/>
              <a:buNone/>
              <a:defRPr sz="2100">
                <a:solidFill>
                  <a:schemeClr val="accent4"/>
                </a:solidFill>
                <a:latin typeface="Work Sans Medium"/>
                <a:ea typeface="Work Sans Medium"/>
                <a:cs typeface="Work Sans Medium"/>
                <a:sym typeface="Work Sans Medium"/>
              </a:defRPr>
            </a:lvl2pPr>
            <a:lvl3pPr lvl="2" rtl="0" algn="ctr">
              <a:lnSpc>
                <a:spcPct val="100000"/>
              </a:lnSpc>
              <a:spcBef>
                <a:spcPts val="0"/>
              </a:spcBef>
              <a:spcAft>
                <a:spcPts val="0"/>
              </a:spcAft>
              <a:buClr>
                <a:schemeClr val="accent4"/>
              </a:buClr>
              <a:buSzPts val="2100"/>
              <a:buFont typeface="Work Sans Medium"/>
              <a:buNone/>
              <a:defRPr sz="2100">
                <a:solidFill>
                  <a:schemeClr val="accent4"/>
                </a:solidFill>
                <a:latin typeface="Work Sans Medium"/>
                <a:ea typeface="Work Sans Medium"/>
                <a:cs typeface="Work Sans Medium"/>
                <a:sym typeface="Work Sans Medium"/>
              </a:defRPr>
            </a:lvl3pPr>
            <a:lvl4pPr lvl="3" rtl="0" algn="ctr">
              <a:lnSpc>
                <a:spcPct val="100000"/>
              </a:lnSpc>
              <a:spcBef>
                <a:spcPts val="0"/>
              </a:spcBef>
              <a:spcAft>
                <a:spcPts val="0"/>
              </a:spcAft>
              <a:buClr>
                <a:schemeClr val="accent4"/>
              </a:buClr>
              <a:buSzPts val="2100"/>
              <a:buFont typeface="Work Sans Medium"/>
              <a:buNone/>
              <a:defRPr sz="2100">
                <a:solidFill>
                  <a:schemeClr val="accent4"/>
                </a:solidFill>
                <a:latin typeface="Work Sans Medium"/>
                <a:ea typeface="Work Sans Medium"/>
                <a:cs typeface="Work Sans Medium"/>
                <a:sym typeface="Work Sans Medium"/>
              </a:defRPr>
            </a:lvl4pPr>
            <a:lvl5pPr lvl="4" rtl="0" algn="ctr">
              <a:lnSpc>
                <a:spcPct val="100000"/>
              </a:lnSpc>
              <a:spcBef>
                <a:spcPts val="0"/>
              </a:spcBef>
              <a:spcAft>
                <a:spcPts val="0"/>
              </a:spcAft>
              <a:buClr>
                <a:schemeClr val="accent4"/>
              </a:buClr>
              <a:buSzPts val="2100"/>
              <a:buFont typeface="Work Sans Medium"/>
              <a:buNone/>
              <a:defRPr sz="2100">
                <a:solidFill>
                  <a:schemeClr val="accent4"/>
                </a:solidFill>
                <a:latin typeface="Work Sans Medium"/>
                <a:ea typeface="Work Sans Medium"/>
                <a:cs typeface="Work Sans Medium"/>
                <a:sym typeface="Work Sans Medium"/>
              </a:defRPr>
            </a:lvl5pPr>
            <a:lvl6pPr lvl="5" rtl="0" algn="ctr">
              <a:lnSpc>
                <a:spcPct val="100000"/>
              </a:lnSpc>
              <a:spcBef>
                <a:spcPts val="0"/>
              </a:spcBef>
              <a:spcAft>
                <a:spcPts val="0"/>
              </a:spcAft>
              <a:buClr>
                <a:schemeClr val="accent4"/>
              </a:buClr>
              <a:buSzPts val="2100"/>
              <a:buFont typeface="Work Sans Medium"/>
              <a:buNone/>
              <a:defRPr sz="2100">
                <a:solidFill>
                  <a:schemeClr val="accent4"/>
                </a:solidFill>
                <a:latin typeface="Work Sans Medium"/>
                <a:ea typeface="Work Sans Medium"/>
                <a:cs typeface="Work Sans Medium"/>
                <a:sym typeface="Work Sans Medium"/>
              </a:defRPr>
            </a:lvl6pPr>
            <a:lvl7pPr lvl="6" rtl="0" algn="ctr">
              <a:lnSpc>
                <a:spcPct val="100000"/>
              </a:lnSpc>
              <a:spcBef>
                <a:spcPts val="0"/>
              </a:spcBef>
              <a:spcAft>
                <a:spcPts val="0"/>
              </a:spcAft>
              <a:buClr>
                <a:schemeClr val="accent4"/>
              </a:buClr>
              <a:buSzPts val="2100"/>
              <a:buFont typeface="Work Sans Medium"/>
              <a:buNone/>
              <a:defRPr sz="2100">
                <a:solidFill>
                  <a:schemeClr val="accent4"/>
                </a:solidFill>
                <a:latin typeface="Work Sans Medium"/>
                <a:ea typeface="Work Sans Medium"/>
                <a:cs typeface="Work Sans Medium"/>
                <a:sym typeface="Work Sans Medium"/>
              </a:defRPr>
            </a:lvl7pPr>
            <a:lvl8pPr lvl="7" rtl="0" algn="ctr">
              <a:lnSpc>
                <a:spcPct val="100000"/>
              </a:lnSpc>
              <a:spcBef>
                <a:spcPts val="0"/>
              </a:spcBef>
              <a:spcAft>
                <a:spcPts val="0"/>
              </a:spcAft>
              <a:buClr>
                <a:schemeClr val="accent4"/>
              </a:buClr>
              <a:buSzPts val="2100"/>
              <a:buFont typeface="Work Sans Medium"/>
              <a:buNone/>
              <a:defRPr sz="2100">
                <a:solidFill>
                  <a:schemeClr val="accent4"/>
                </a:solidFill>
                <a:latin typeface="Work Sans Medium"/>
                <a:ea typeface="Work Sans Medium"/>
                <a:cs typeface="Work Sans Medium"/>
                <a:sym typeface="Work Sans Medium"/>
              </a:defRPr>
            </a:lvl8pPr>
            <a:lvl9pPr lvl="8" rtl="0" algn="ctr">
              <a:lnSpc>
                <a:spcPct val="100000"/>
              </a:lnSpc>
              <a:spcBef>
                <a:spcPts val="0"/>
              </a:spcBef>
              <a:spcAft>
                <a:spcPts val="0"/>
              </a:spcAft>
              <a:buClr>
                <a:schemeClr val="accent4"/>
              </a:buClr>
              <a:buSzPts val="2100"/>
              <a:buFont typeface="Work Sans Medium"/>
              <a:buNone/>
              <a:defRPr sz="2100">
                <a:solidFill>
                  <a:schemeClr val="accent4"/>
                </a:solidFill>
                <a:latin typeface="Work Sans Medium"/>
                <a:ea typeface="Work Sans Medium"/>
                <a:cs typeface="Work Sans Medium"/>
                <a:sym typeface="Work Sans Medium"/>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Speakers">
  <p:cSld name="TITLE_1_1_1_1_1">
    <p:bg>
      <p:bgPr>
        <a:gradFill>
          <a:gsLst>
            <a:gs pos="0">
              <a:srgbClr val="026D68"/>
            </a:gs>
            <a:gs pos="100000">
              <a:srgbClr val="2A4C5A"/>
            </a:gs>
          </a:gsLst>
          <a:lin ang="8100019" scaled="0"/>
        </a:gradFill>
      </p:bgPr>
    </p:bg>
    <p:spTree>
      <p:nvGrpSpPr>
        <p:cNvPr id="261" name="Shape 261"/>
        <p:cNvGrpSpPr/>
        <p:nvPr/>
      </p:nvGrpSpPr>
      <p:grpSpPr>
        <a:xfrm>
          <a:off x="0" y="0"/>
          <a:ext cx="0" cy="0"/>
          <a:chOff x="0" y="0"/>
          <a:chExt cx="0" cy="0"/>
        </a:xfrm>
      </p:grpSpPr>
      <p:sp>
        <p:nvSpPr>
          <p:cNvPr id="262" name="Google Shape;262;p34"/>
          <p:cNvSpPr txBox="1"/>
          <p:nvPr>
            <p:ph type="ctrTitle"/>
          </p:nvPr>
        </p:nvSpPr>
        <p:spPr>
          <a:xfrm>
            <a:off x="2658125" y="1176100"/>
            <a:ext cx="5898000" cy="2667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5200"/>
              <a:buNone/>
              <a:defRPr sz="5200">
                <a:solidFill>
                  <a:schemeClr val="lt1"/>
                </a:solidFill>
              </a:defRPr>
            </a:lvl1pPr>
            <a:lvl2pPr lvl="1" rtl="0">
              <a:spcBef>
                <a:spcPts val="0"/>
              </a:spcBef>
              <a:spcAft>
                <a:spcPts val="0"/>
              </a:spcAft>
              <a:buSzPts val="5600"/>
              <a:buFont typeface="Work Sans Light"/>
              <a:buNone/>
              <a:defRPr sz="5600">
                <a:latin typeface="Work Sans Light"/>
                <a:ea typeface="Work Sans Light"/>
                <a:cs typeface="Work Sans Light"/>
                <a:sym typeface="Work Sans Light"/>
              </a:defRPr>
            </a:lvl2pPr>
            <a:lvl3pPr lvl="2" rtl="0">
              <a:spcBef>
                <a:spcPts val="0"/>
              </a:spcBef>
              <a:spcAft>
                <a:spcPts val="0"/>
              </a:spcAft>
              <a:buSzPts val="5600"/>
              <a:buFont typeface="Work Sans Light"/>
              <a:buNone/>
              <a:defRPr sz="5600">
                <a:latin typeface="Work Sans Light"/>
                <a:ea typeface="Work Sans Light"/>
                <a:cs typeface="Work Sans Light"/>
                <a:sym typeface="Work Sans Light"/>
              </a:defRPr>
            </a:lvl3pPr>
            <a:lvl4pPr lvl="3" rtl="0">
              <a:spcBef>
                <a:spcPts val="0"/>
              </a:spcBef>
              <a:spcAft>
                <a:spcPts val="0"/>
              </a:spcAft>
              <a:buSzPts val="5600"/>
              <a:buFont typeface="Work Sans Light"/>
              <a:buNone/>
              <a:defRPr sz="5600">
                <a:latin typeface="Work Sans Light"/>
                <a:ea typeface="Work Sans Light"/>
                <a:cs typeface="Work Sans Light"/>
                <a:sym typeface="Work Sans Light"/>
              </a:defRPr>
            </a:lvl4pPr>
            <a:lvl5pPr lvl="4" rtl="0">
              <a:spcBef>
                <a:spcPts val="0"/>
              </a:spcBef>
              <a:spcAft>
                <a:spcPts val="0"/>
              </a:spcAft>
              <a:buSzPts val="5600"/>
              <a:buFont typeface="Work Sans Light"/>
              <a:buNone/>
              <a:defRPr sz="5600">
                <a:latin typeface="Work Sans Light"/>
                <a:ea typeface="Work Sans Light"/>
                <a:cs typeface="Work Sans Light"/>
                <a:sym typeface="Work Sans Light"/>
              </a:defRPr>
            </a:lvl5pPr>
            <a:lvl6pPr lvl="5" rtl="0">
              <a:spcBef>
                <a:spcPts val="0"/>
              </a:spcBef>
              <a:spcAft>
                <a:spcPts val="0"/>
              </a:spcAft>
              <a:buSzPts val="5600"/>
              <a:buFont typeface="Work Sans Light"/>
              <a:buNone/>
              <a:defRPr sz="5600">
                <a:latin typeface="Work Sans Light"/>
                <a:ea typeface="Work Sans Light"/>
                <a:cs typeface="Work Sans Light"/>
                <a:sym typeface="Work Sans Light"/>
              </a:defRPr>
            </a:lvl6pPr>
            <a:lvl7pPr lvl="6" rtl="0">
              <a:spcBef>
                <a:spcPts val="0"/>
              </a:spcBef>
              <a:spcAft>
                <a:spcPts val="0"/>
              </a:spcAft>
              <a:buSzPts val="5600"/>
              <a:buFont typeface="Work Sans Light"/>
              <a:buNone/>
              <a:defRPr sz="5600">
                <a:latin typeface="Work Sans Light"/>
                <a:ea typeface="Work Sans Light"/>
                <a:cs typeface="Work Sans Light"/>
                <a:sym typeface="Work Sans Light"/>
              </a:defRPr>
            </a:lvl7pPr>
            <a:lvl8pPr lvl="7" rtl="0">
              <a:spcBef>
                <a:spcPts val="0"/>
              </a:spcBef>
              <a:spcAft>
                <a:spcPts val="0"/>
              </a:spcAft>
              <a:buSzPts val="5600"/>
              <a:buFont typeface="Work Sans Light"/>
              <a:buNone/>
              <a:defRPr sz="5600">
                <a:latin typeface="Work Sans Light"/>
                <a:ea typeface="Work Sans Light"/>
                <a:cs typeface="Work Sans Light"/>
                <a:sym typeface="Work Sans Light"/>
              </a:defRPr>
            </a:lvl8pPr>
            <a:lvl9pPr lvl="8" rtl="0">
              <a:spcBef>
                <a:spcPts val="0"/>
              </a:spcBef>
              <a:spcAft>
                <a:spcPts val="0"/>
              </a:spcAft>
              <a:buSzPts val="5600"/>
              <a:buFont typeface="Work Sans Light"/>
              <a:buNone/>
              <a:defRPr sz="5600">
                <a:latin typeface="Work Sans Light"/>
                <a:ea typeface="Work Sans Light"/>
                <a:cs typeface="Work Sans Light"/>
                <a:sym typeface="Work Sans Light"/>
              </a:defRPr>
            </a:lvl9pPr>
          </a:lstStyle>
          <a:p/>
        </p:txBody>
      </p:sp>
      <p:pic>
        <p:nvPicPr>
          <p:cNvPr id="263" name="Google Shape;263;p34"/>
          <p:cNvPicPr preferRelativeResize="0"/>
          <p:nvPr/>
        </p:nvPicPr>
        <p:blipFill rotWithShape="1">
          <a:blip r:embed="rId2">
            <a:alphaModFix/>
          </a:blip>
          <a:srcRect b="21605" l="0" r="0" t="21599"/>
          <a:stretch/>
        </p:blipFill>
        <p:spPr>
          <a:xfrm>
            <a:off x="7266683" y="143998"/>
            <a:ext cx="1877326" cy="416200"/>
          </a:xfrm>
          <a:prstGeom prst="rect">
            <a:avLst/>
          </a:prstGeom>
          <a:noFill/>
          <a:ln>
            <a:noFill/>
          </a:ln>
        </p:spPr>
      </p:pic>
      <p:pic>
        <p:nvPicPr>
          <p:cNvPr id="264" name="Google Shape;264;p34"/>
          <p:cNvPicPr preferRelativeResize="0"/>
          <p:nvPr/>
        </p:nvPicPr>
        <p:blipFill rotWithShape="1">
          <a:blip r:embed="rId3">
            <a:alphaModFix amt="26000"/>
          </a:blip>
          <a:srcRect b="37550" l="0" r="0" t="0"/>
          <a:stretch/>
        </p:blipFill>
        <p:spPr>
          <a:xfrm rot="5400000">
            <a:off x="-1426951" y="2819375"/>
            <a:ext cx="3768125" cy="1077775"/>
          </a:xfrm>
          <a:prstGeom prst="rect">
            <a:avLst/>
          </a:prstGeom>
          <a:noFill/>
          <a:ln>
            <a:noFill/>
          </a:ln>
        </p:spPr>
      </p:pic>
      <p:sp>
        <p:nvSpPr>
          <p:cNvPr id="265" name="Google Shape;265;p34"/>
          <p:cNvSpPr/>
          <p:nvPr>
            <p:ph idx="2" type="pic"/>
          </p:nvPr>
        </p:nvSpPr>
        <p:spPr>
          <a:xfrm>
            <a:off x="677300" y="749788"/>
            <a:ext cx="1602600" cy="1602600"/>
          </a:xfrm>
          <a:prstGeom prst="ellipse">
            <a:avLst/>
          </a:prstGeom>
          <a:noFill/>
          <a:ln>
            <a:noFill/>
          </a:ln>
          <a:effectLst>
            <a:outerShdw blurRad="300038" rotWithShape="0" algn="bl" dir="7200000" dist="95250">
              <a:schemeClr val="accent3">
                <a:alpha val="33000"/>
              </a:schemeClr>
            </a:outerShdw>
          </a:effectLst>
        </p:spPr>
      </p:sp>
      <p:sp>
        <p:nvSpPr>
          <p:cNvPr id="266" name="Google Shape;266;p34"/>
          <p:cNvSpPr txBox="1"/>
          <p:nvPr>
            <p:ph idx="1" type="subTitle"/>
          </p:nvPr>
        </p:nvSpPr>
        <p:spPr>
          <a:xfrm>
            <a:off x="996000" y="4459000"/>
            <a:ext cx="3924000" cy="3264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1pPr>
            <a:lvl2pPr lvl="1"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2pPr>
            <a:lvl3pPr lvl="2"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3pPr>
            <a:lvl4pPr lvl="3"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4pPr>
            <a:lvl5pPr lvl="4"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5pPr>
            <a:lvl6pPr lvl="5"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6pPr>
            <a:lvl7pPr lvl="6"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7pPr>
            <a:lvl8pPr lvl="7"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8pPr>
            <a:lvl9pPr lvl="8"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9pPr>
          </a:lstStyle>
          <a:p/>
        </p:txBody>
      </p:sp>
      <p:sp>
        <p:nvSpPr>
          <p:cNvPr id="267" name="Google Shape;267;p34"/>
          <p:cNvSpPr/>
          <p:nvPr>
            <p:ph idx="3" type="pic"/>
          </p:nvPr>
        </p:nvSpPr>
        <p:spPr>
          <a:xfrm>
            <a:off x="677300" y="2568950"/>
            <a:ext cx="1602600" cy="1602600"/>
          </a:xfrm>
          <a:prstGeom prst="ellipse">
            <a:avLst/>
          </a:prstGeom>
          <a:noFill/>
          <a:ln>
            <a:noFill/>
          </a:ln>
          <a:effectLst>
            <a:outerShdw blurRad="300038" rotWithShape="0" algn="bl" dir="7200000" dist="95250">
              <a:schemeClr val="accent3">
                <a:alpha val="33000"/>
              </a:schemeClr>
            </a:outerShdw>
          </a:effectLst>
        </p:spPr>
      </p:sp>
      <p:sp>
        <p:nvSpPr>
          <p:cNvPr id="268" name="Google Shape;268;p34"/>
          <p:cNvSpPr txBox="1"/>
          <p:nvPr>
            <p:ph idx="4" type="subTitle"/>
          </p:nvPr>
        </p:nvSpPr>
        <p:spPr>
          <a:xfrm>
            <a:off x="4920000" y="4459000"/>
            <a:ext cx="3924000" cy="3264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1pPr>
            <a:lvl2pPr lvl="1"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2pPr>
            <a:lvl3pPr lvl="2"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3pPr>
            <a:lvl4pPr lvl="3"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4pPr>
            <a:lvl5pPr lvl="4"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5pPr>
            <a:lvl6pPr lvl="5"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6pPr>
            <a:lvl7pPr lvl="6"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7pPr>
            <a:lvl8pPr lvl="7"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8pPr>
            <a:lvl9pPr lvl="8" rtl="0">
              <a:lnSpc>
                <a:spcPct val="100000"/>
              </a:lnSpc>
              <a:spcBef>
                <a:spcPts val="0"/>
              </a:spcBef>
              <a:spcAft>
                <a:spcPts val="0"/>
              </a:spcAft>
              <a:buClr>
                <a:schemeClr val="lt1"/>
              </a:buClr>
              <a:buSzPts val="1300"/>
              <a:buFont typeface="Work Sans Medium"/>
              <a:buNone/>
              <a:defRPr sz="1300">
                <a:solidFill>
                  <a:schemeClr val="lt1"/>
                </a:solidFill>
                <a:latin typeface="Work Sans Medium"/>
                <a:ea typeface="Work Sans Medium"/>
                <a:cs typeface="Work Sans Medium"/>
                <a:sym typeface="Work Sans Medium"/>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3">
    <p:spTree>
      <p:nvGrpSpPr>
        <p:cNvPr id="269" name="Shape 269"/>
        <p:cNvGrpSpPr/>
        <p:nvPr/>
      </p:nvGrpSpPr>
      <p:grpSpPr>
        <a:xfrm>
          <a:off x="0" y="0"/>
          <a:ext cx="0" cy="0"/>
          <a:chOff x="0" y="0"/>
          <a:chExt cx="0" cy="0"/>
        </a:xfrm>
      </p:grpSpPr>
      <p:sp>
        <p:nvSpPr>
          <p:cNvPr id="270" name="Google Shape;270;p35"/>
          <p:cNvSpPr txBox="1"/>
          <p:nvPr>
            <p:ph type="ctrTitle"/>
          </p:nvPr>
        </p:nvSpPr>
        <p:spPr>
          <a:xfrm>
            <a:off x="311708" y="744575"/>
            <a:ext cx="8520600" cy="2052600"/>
          </a:xfrm>
          <a:prstGeom prst="rect">
            <a:avLst/>
          </a:prstGeom>
          <a:noFill/>
          <a:ln>
            <a:noFill/>
          </a:ln>
        </p:spPr>
        <p:txBody>
          <a:bodyPr anchorCtr="0" anchor="b" bIns="68575" lIns="68575" spcFirstLastPara="1" rIns="68575" wrap="square" tIns="68575">
            <a:noAutofit/>
          </a:bodyPr>
          <a:lstStyle>
            <a:lvl1pPr lvl="0" rtl="0" algn="ctr">
              <a:lnSpc>
                <a:spcPct val="100000"/>
              </a:lnSpc>
              <a:spcBef>
                <a:spcPts val="0"/>
              </a:spcBef>
              <a:spcAft>
                <a:spcPts val="0"/>
              </a:spcAft>
              <a:buSzPts val="3900"/>
              <a:buNone/>
              <a:defRPr sz="5200"/>
            </a:lvl1pPr>
            <a:lvl2pPr lvl="1" rtl="0" algn="ctr">
              <a:lnSpc>
                <a:spcPct val="100000"/>
              </a:lnSpc>
              <a:spcBef>
                <a:spcPts val="0"/>
              </a:spcBef>
              <a:spcAft>
                <a:spcPts val="0"/>
              </a:spcAft>
              <a:buSzPts val="3900"/>
              <a:buNone/>
              <a:defRPr sz="5200"/>
            </a:lvl2pPr>
            <a:lvl3pPr lvl="2" rtl="0" algn="ctr">
              <a:lnSpc>
                <a:spcPct val="100000"/>
              </a:lnSpc>
              <a:spcBef>
                <a:spcPts val="0"/>
              </a:spcBef>
              <a:spcAft>
                <a:spcPts val="0"/>
              </a:spcAft>
              <a:buSzPts val="3900"/>
              <a:buNone/>
              <a:defRPr sz="5200"/>
            </a:lvl3pPr>
            <a:lvl4pPr lvl="3" rtl="0" algn="ctr">
              <a:lnSpc>
                <a:spcPct val="100000"/>
              </a:lnSpc>
              <a:spcBef>
                <a:spcPts val="0"/>
              </a:spcBef>
              <a:spcAft>
                <a:spcPts val="0"/>
              </a:spcAft>
              <a:buSzPts val="3900"/>
              <a:buNone/>
              <a:defRPr sz="5200"/>
            </a:lvl4pPr>
            <a:lvl5pPr lvl="4" rtl="0" algn="ctr">
              <a:lnSpc>
                <a:spcPct val="100000"/>
              </a:lnSpc>
              <a:spcBef>
                <a:spcPts val="0"/>
              </a:spcBef>
              <a:spcAft>
                <a:spcPts val="0"/>
              </a:spcAft>
              <a:buSzPts val="3900"/>
              <a:buNone/>
              <a:defRPr sz="5200"/>
            </a:lvl5pPr>
            <a:lvl6pPr lvl="5" rtl="0" algn="ctr">
              <a:lnSpc>
                <a:spcPct val="100000"/>
              </a:lnSpc>
              <a:spcBef>
                <a:spcPts val="0"/>
              </a:spcBef>
              <a:spcAft>
                <a:spcPts val="0"/>
              </a:spcAft>
              <a:buSzPts val="3900"/>
              <a:buNone/>
              <a:defRPr sz="5200"/>
            </a:lvl6pPr>
            <a:lvl7pPr lvl="6" rtl="0" algn="ctr">
              <a:lnSpc>
                <a:spcPct val="100000"/>
              </a:lnSpc>
              <a:spcBef>
                <a:spcPts val="0"/>
              </a:spcBef>
              <a:spcAft>
                <a:spcPts val="0"/>
              </a:spcAft>
              <a:buSzPts val="3900"/>
              <a:buNone/>
              <a:defRPr sz="5200"/>
            </a:lvl7pPr>
            <a:lvl8pPr lvl="7" rtl="0" algn="ctr">
              <a:lnSpc>
                <a:spcPct val="100000"/>
              </a:lnSpc>
              <a:spcBef>
                <a:spcPts val="0"/>
              </a:spcBef>
              <a:spcAft>
                <a:spcPts val="0"/>
              </a:spcAft>
              <a:buSzPts val="3900"/>
              <a:buNone/>
              <a:defRPr sz="5200"/>
            </a:lvl8pPr>
            <a:lvl9pPr lvl="8" rtl="0" algn="ctr">
              <a:lnSpc>
                <a:spcPct val="100000"/>
              </a:lnSpc>
              <a:spcBef>
                <a:spcPts val="0"/>
              </a:spcBef>
              <a:spcAft>
                <a:spcPts val="0"/>
              </a:spcAft>
              <a:buSzPts val="3900"/>
              <a:buNone/>
              <a:defRPr sz="5200"/>
            </a:lvl9pPr>
          </a:lstStyle>
          <a:p/>
        </p:txBody>
      </p:sp>
      <p:sp>
        <p:nvSpPr>
          <p:cNvPr id="271" name="Google Shape;271;p35"/>
          <p:cNvSpPr txBox="1"/>
          <p:nvPr>
            <p:ph idx="1" type="subTitle"/>
          </p:nvPr>
        </p:nvSpPr>
        <p:spPr>
          <a:xfrm>
            <a:off x="311700" y="2834125"/>
            <a:ext cx="8520600" cy="792600"/>
          </a:xfrm>
          <a:prstGeom prst="rect">
            <a:avLst/>
          </a:prstGeom>
          <a:noFill/>
          <a:ln>
            <a:noFill/>
          </a:ln>
        </p:spPr>
        <p:txBody>
          <a:bodyPr anchorCtr="0" anchor="t" bIns="68575" lIns="68575" spcFirstLastPara="1" rIns="68575" wrap="square" tIns="68575">
            <a:noAutofit/>
          </a:bodyPr>
          <a:lstStyle>
            <a:lvl1pPr lvl="0" rtl="0" algn="ctr">
              <a:lnSpc>
                <a:spcPct val="100000"/>
              </a:lnSpc>
              <a:spcBef>
                <a:spcPts val="0"/>
              </a:spcBef>
              <a:spcAft>
                <a:spcPts val="0"/>
              </a:spcAft>
              <a:buSzPts val="2100"/>
              <a:buNone/>
              <a:defRPr sz="2800"/>
            </a:lvl1pPr>
            <a:lvl2pPr lvl="1" rtl="0" algn="ctr">
              <a:lnSpc>
                <a:spcPct val="100000"/>
              </a:lnSpc>
              <a:spcBef>
                <a:spcPts val="0"/>
              </a:spcBef>
              <a:spcAft>
                <a:spcPts val="0"/>
              </a:spcAft>
              <a:buSzPts val="2100"/>
              <a:buNone/>
              <a:defRPr sz="2800"/>
            </a:lvl2pPr>
            <a:lvl3pPr lvl="2" rtl="0" algn="ctr">
              <a:lnSpc>
                <a:spcPct val="100000"/>
              </a:lnSpc>
              <a:spcBef>
                <a:spcPts val="0"/>
              </a:spcBef>
              <a:spcAft>
                <a:spcPts val="0"/>
              </a:spcAft>
              <a:buSzPts val="2100"/>
              <a:buNone/>
              <a:defRPr sz="2800"/>
            </a:lvl3pPr>
            <a:lvl4pPr lvl="3" rtl="0" algn="ctr">
              <a:lnSpc>
                <a:spcPct val="100000"/>
              </a:lnSpc>
              <a:spcBef>
                <a:spcPts val="0"/>
              </a:spcBef>
              <a:spcAft>
                <a:spcPts val="0"/>
              </a:spcAft>
              <a:buSzPts val="2100"/>
              <a:buNone/>
              <a:defRPr sz="2800"/>
            </a:lvl4pPr>
            <a:lvl5pPr lvl="4" rtl="0" algn="ctr">
              <a:lnSpc>
                <a:spcPct val="100000"/>
              </a:lnSpc>
              <a:spcBef>
                <a:spcPts val="0"/>
              </a:spcBef>
              <a:spcAft>
                <a:spcPts val="0"/>
              </a:spcAft>
              <a:buSzPts val="2100"/>
              <a:buNone/>
              <a:defRPr sz="2800"/>
            </a:lvl5pPr>
            <a:lvl6pPr lvl="5" rtl="0" algn="ctr">
              <a:lnSpc>
                <a:spcPct val="100000"/>
              </a:lnSpc>
              <a:spcBef>
                <a:spcPts val="0"/>
              </a:spcBef>
              <a:spcAft>
                <a:spcPts val="0"/>
              </a:spcAft>
              <a:buSzPts val="2100"/>
              <a:buNone/>
              <a:defRPr sz="2800"/>
            </a:lvl6pPr>
            <a:lvl7pPr lvl="6" rtl="0" algn="ctr">
              <a:lnSpc>
                <a:spcPct val="100000"/>
              </a:lnSpc>
              <a:spcBef>
                <a:spcPts val="0"/>
              </a:spcBef>
              <a:spcAft>
                <a:spcPts val="0"/>
              </a:spcAft>
              <a:buSzPts val="2100"/>
              <a:buNone/>
              <a:defRPr sz="2800"/>
            </a:lvl7pPr>
            <a:lvl8pPr lvl="7" rtl="0" algn="ctr">
              <a:lnSpc>
                <a:spcPct val="100000"/>
              </a:lnSpc>
              <a:spcBef>
                <a:spcPts val="0"/>
              </a:spcBef>
              <a:spcAft>
                <a:spcPts val="0"/>
              </a:spcAft>
              <a:buSzPts val="2100"/>
              <a:buNone/>
              <a:defRPr sz="2800"/>
            </a:lvl8pPr>
            <a:lvl9pPr lvl="8" rtl="0" algn="ctr">
              <a:lnSpc>
                <a:spcPct val="100000"/>
              </a:lnSpc>
              <a:spcBef>
                <a:spcPts val="0"/>
              </a:spcBef>
              <a:spcAft>
                <a:spcPts val="0"/>
              </a:spcAft>
              <a:buSzPts val="2100"/>
              <a:buNone/>
              <a:defRPr sz="2800"/>
            </a:lvl9pPr>
          </a:lstStyle>
          <a:p/>
        </p:txBody>
      </p:sp>
      <p:sp>
        <p:nvSpPr>
          <p:cNvPr id="272" name="Google Shape;272;p35"/>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marR="0" rtl="0" algn="r">
              <a:lnSpc>
                <a:spcPct val="100000"/>
              </a:lnSpc>
              <a:spcBef>
                <a:spcPts val="0"/>
              </a:spcBef>
              <a:spcAft>
                <a:spcPts val="0"/>
              </a:spcAft>
              <a:buClr>
                <a:srgbClr val="A7A7A7"/>
              </a:buClr>
              <a:buSzPts val="1000"/>
              <a:buFont typeface="Arial"/>
              <a:buNone/>
              <a:defRPr b="0" i="0" sz="1000" u="none" cap="none" strike="noStrike">
                <a:solidFill>
                  <a:srgbClr val="A7A7A7"/>
                </a:solidFill>
                <a:latin typeface="Arial"/>
                <a:ea typeface="Arial"/>
                <a:cs typeface="Arial"/>
                <a:sym typeface="Arial"/>
              </a:defRPr>
            </a:lvl1pPr>
            <a:lvl2pPr indent="0" lvl="1" marL="0" marR="0" rtl="0" algn="r">
              <a:lnSpc>
                <a:spcPct val="100000"/>
              </a:lnSpc>
              <a:spcBef>
                <a:spcPts val="0"/>
              </a:spcBef>
              <a:spcAft>
                <a:spcPts val="0"/>
              </a:spcAft>
              <a:buClr>
                <a:srgbClr val="A7A7A7"/>
              </a:buClr>
              <a:buSzPts val="1000"/>
              <a:buFont typeface="Arial"/>
              <a:buNone/>
              <a:defRPr b="0" i="0" sz="1000" u="none" cap="none" strike="noStrike">
                <a:solidFill>
                  <a:srgbClr val="A7A7A7"/>
                </a:solidFill>
                <a:latin typeface="Arial"/>
                <a:ea typeface="Arial"/>
                <a:cs typeface="Arial"/>
                <a:sym typeface="Arial"/>
              </a:defRPr>
            </a:lvl2pPr>
            <a:lvl3pPr indent="0" lvl="2" marL="0" marR="0" rtl="0" algn="r">
              <a:lnSpc>
                <a:spcPct val="100000"/>
              </a:lnSpc>
              <a:spcBef>
                <a:spcPts val="0"/>
              </a:spcBef>
              <a:spcAft>
                <a:spcPts val="0"/>
              </a:spcAft>
              <a:buClr>
                <a:srgbClr val="A7A7A7"/>
              </a:buClr>
              <a:buSzPts val="1000"/>
              <a:buFont typeface="Arial"/>
              <a:buNone/>
              <a:defRPr b="0" i="0" sz="1000" u="none" cap="none" strike="noStrike">
                <a:solidFill>
                  <a:srgbClr val="A7A7A7"/>
                </a:solidFill>
                <a:latin typeface="Arial"/>
                <a:ea typeface="Arial"/>
                <a:cs typeface="Arial"/>
                <a:sym typeface="Arial"/>
              </a:defRPr>
            </a:lvl3pPr>
            <a:lvl4pPr indent="0" lvl="3" marL="0" marR="0" rtl="0" algn="r">
              <a:lnSpc>
                <a:spcPct val="100000"/>
              </a:lnSpc>
              <a:spcBef>
                <a:spcPts val="0"/>
              </a:spcBef>
              <a:spcAft>
                <a:spcPts val="0"/>
              </a:spcAft>
              <a:buClr>
                <a:srgbClr val="A7A7A7"/>
              </a:buClr>
              <a:buSzPts val="1000"/>
              <a:buFont typeface="Arial"/>
              <a:buNone/>
              <a:defRPr b="0" i="0" sz="1000" u="none" cap="none" strike="noStrike">
                <a:solidFill>
                  <a:srgbClr val="A7A7A7"/>
                </a:solidFill>
                <a:latin typeface="Arial"/>
                <a:ea typeface="Arial"/>
                <a:cs typeface="Arial"/>
                <a:sym typeface="Arial"/>
              </a:defRPr>
            </a:lvl4pPr>
            <a:lvl5pPr indent="0" lvl="4" marL="0" marR="0" rtl="0" algn="r">
              <a:lnSpc>
                <a:spcPct val="100000"/>
              </a:lnSpc>
              <a:spcBef>
                <a:spcPts val="0"/>
              </a:spcBef>
              <a:spcAft>
                <a:spcPts val="0"/>
              </a:spcAft>
              <a:buClr>
                <a:srgbClr val="A7A7A7"/>
              </a:buClr>
              <a:buSzPts val="1000"/>
              <a:buFont typeface="Arial"/>
              <a:buNone/>
              <a:defRPr b="0" i="0" sz="1000" u="none" cap="none" strike="noStrike">
                <a:solidFill>
                  <a:srgbClr val="A7A7A7"/>
                </a:solidFill>
                <a:latin typeface="Arial"/>
                <a:ea typeface="Arial"/>
                <a:cs typeface="Arial"/>
                <a:sym typeface="Arial"/>
              </a:defRPr>
            </a:lvl5pPr>
            <a:lvl6pPr indent="0" lvl="5" marL="0" marR="0" rtl="0" algn="r">
              <a:lnSpc>
                <a:spcPct val="100000"/>
              </a:lnSpc>
              <a:spcBef>
                <a:spcPts val="0"/>
              </a:spcBef>
              <a:spcAft>
                <a:spcPts val="0"/>
              </a:spcAft>
              <a:buClr>
                <a:srgbClr val="A7A7A7"/>
              </a:buClr>
              <a:buSzPts val="1000"/>
              <a:buFont typeface="Arial"/>
              <a:buNone/>
              <a:defRPr b="0" i="0" sz="1000" u="none" cap="none" strike="noStrike">
                <a:solidFill>
                  <a:srgbClr val="A7A7A7"/>
                </a:solidFill>
                <a:latin typeface="Arial"/>
                <a:ea typeface="Arial"/>
                <a:cs typeface="Arial"/>
                <a:sym typeface="Arial"/>
              </a:defRPr>
            </a:lvl6pPr>
            <a:lvl7pPr indent="0" lvl="6" marL="0" marR="0" rtl="0" algn="r">
              <a:lnSpc>
                <a:spcPct val="100000"/>
              </a:lnSpc>
              <a:spcBef>
                <a:spcPts val="0"/>
              </a:spcBef>
              <a:spcAft>
                <a:spcPts val="0"/>
              </a:spcAft>
              <a:buClr>
                <a:srgbClr val="A7A7A7"/>
              </a:buClr>
              <a:buSzPts val="1000"/>
              <a:buFont typeface="Arial"/>
              <a:buNone/>
              <a:defRPr b="0" i="0" sz="1000" u="none" cap="none" strike="noStrike">
                <a:solidFill>
                  <a:srgbClr val="A7A7A7"/>
                </a:solidFill>
                <a:latin typeface="Arial"/>
                <a:ea typeface="Arial"/>
                <a:cs typeface="Arial"/>
                <a:sym typeface="Arial"/>
              </a:defRPr>
            </a:lvl7pPr>
            <a:lvl8pPr indent="0" lvl="7" marL="0" marR="0" rtl="0" algn="r">
              <a:lnSpc>
                <a:spcPct val="100000"/>
              </a:lnSpc>
              <a:spcBef>
                <a:spcPts val="0"/>
              </a:spcBef>
              <a:spcAft>
                <a:spcPts val="0"/>
              </a:spcAft>
              <a:buClr>
                <a:srgbClr val="A7A7A7"/>
              </a:buClr>
              <a:buSzPts val="1000"/>
              <a:buFont typeface="Arial"/>
              <a:buNone/>
              <a:defRPr b="0" i="0" sz="1000" u="none" cap="none" strike="noStrike">
                <a:solidFill>
                  <a:srgbClr val="A7A7A7"/>
                </a:solidFill>
                <a:latin typeface="Arial"/>
                <a:ea typeface="Arial"/>
                <a:cs typeface="Arial"/>
                <a:sym typeface="Arial"/>
              </a:defRPr>
            </a:lvl8pPr>
            <a:lvl9pPr indent="0" lvl="8" marL="0" marR="0" rtl="0" algn="r">
              <a:lnSpc>
                <a:spcPct val="100000"/>
              </a:lnSpc>
              <a:spcBef>
                <a:spcPts val="0"/>
              </a:spcBef>
              <a:spcAft>
                <a:spcPts val="0"/>
              </a:spcAft>
              <a:buClr>
                <a:srgbClr val="A7A7A7"/>
              </a:buClr>
              <a:buSzPts val="1000"/>
              <a:buFont typeface="Arial"/>
              <a:buNone/>
              <a:defRPr b="0" i="0" sz="1000" u="none" cap="none" strike="noStrike">
                <a:solidFill>
                  <a:srgbClr val="A7A7A7"/>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Community UI (Light)">
  <p:cSld name="TITLE_1_3">
    <p:bg>
      <p:bgPr>
        <a:gradFill>
          <a:gsLst>
            <a:gs pos="0">
              <a:schemeClr val="accent5"/>
            </a:gs>
            <a:gs pos="50000">
              <a:schemeClr val="accent5"/>
            </a:gs>
            <a:gs pos="100000">
              <a:srgbClr val="E3E8F2"/>
            </a:gs>
          </a:gsLst>
          <a:lin ang="2700006" scaled="0"/>
        </a:gradFill>
      </p:bgPr>
    </p:bg>
    <p:spTree>
      <p:nvGrpSpPr>
        <p:cNvPr id="31" name="Shape 31"/>
        <p:cNvGrpSpPr/>
        <p:nvPr/>
      </p:nvGrpSpPr>
      <p:grpSpPr>
        <a:xfrm>
          <a:off x="0" y="0"/>
          <a:ext cx="0" cy="0"/>
          <a:chOff x="0" y="0"/>
          <a:chExt cx="0" cy="0"/>
        </a:xfrm>
      </p:grpSpPr>
      <p:sp>
        <p:nvSpPr>
          <p:cNvPr id="32" name="Google Shape;32;p5"/>
          <p:cNvSpPr/>
          <p:nvPr/>
        </p:nvSpPr>
        <p:spPr>
          <a:xfrm flipH="1" rot="10800000">
            <a:off x="17100" y="0"/>
            <a:ext cx="5927700" cy="5143500"/>
          </a:xfrm>
          <a:prstGeom prst="round1Rect">
            <a:avLst>
              <a:gd fmla="val 50000" name="adj"/>
            </a:avLst>
          </a:prstGeom>
          <a:gradFill>
            <a:gsLst>
              <a:gs pos="0">
                <a:schemeClr val="accent5"/>
              </a:gs>
              <a:gs pos="50000">
                <a:schemeClr val="accent5"/>
              </a:gs>
              <a:gs pos="100000">
                <a:srgbClr val="E3E8F2"/>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5"/>
          <p:cNvSpPr txBox="1"/>
          <p:nvPr>
            <p:ph type="ctrTitle"/>
          </p:nvPr>
        </p:nvSpPr>
        <p:spPr>
          <a:xfrm>
            <a:off x="255825" y="590600"/>
            <a:ext cx="4313400" cy="20526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dk2"/>
              </a:buClr>
              <a:buSzPts val="4000"/>
              <a:buNone/>
              <a:defRPr sz="4000">
                <a:solidFill>
                  <a:schemeClr val="dk2"/>
                </a:solidFill>
              </a:defRPr>
            </a:lvl1pPr>
            <a:lvl2pPr lvl="1"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2pPr>
            <a:lvl3pPr lvl="2"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3pPr>
            <a:lvl4pPr lvl="3"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4pPr>
            <a:lvl5pPr lvl="4"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5pPr>
            <a:lvl6pPr lvl="5"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6pPr>
            <a:lvl7pPr lvl="6"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7pPr>
            <a:lvl8pPr lvl="7"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8pPr>
            <a:lvl9pPr lvl="8"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9pPr>
          </a:lstStyle>
          <a:p/>
        </p:txBody>
      </p:sp>
      <p:sp>
        <p:nvSpPr>
          <p:cNvPr id="34" name="Google Shape;34;p5"/>
          <p:cNvSpPr txBox="1"/>
          <p:nvPr>
            <p:ph idx="1" type="subTitle"/>
          </p:nvPr>
        </p:nvSpPr>
        <p:spPr>
          <a:xfrm>
            <a:off x="297025" y="2795025"/>
            <a:ext cx="4313400" cy="906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1pPr>
            <a:lvl2pPr lvl="1"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2pPr>
            <a:lvl3pPr lvl="2"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3pPr>
            <a:lvl4pPr lvl="3"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4pPr>
            <a:lvl5pPr lvl="4"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5pPr>
            <a:lvl6pPr lvl="5"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6pPr>
            <a:lvl7pPr lvl="6"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7pPr>
            <a:lvl8pPr lvl="7"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8pPr>
            <a:lvl9pPr lvl="8"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9pPr>
          </a:lstStyle>
          <a:p/>
        </p:txBody>
      </p:sp>
      <p:pic>
        <p:nvPicPr>
          <p:cNvPr id="35" name="Google Shape;35;p5"/>
          <p:cNvPicPr preferRelativeResize="0"/>
          <p:nvPr/>
        </p:nvPicPr>
        <p:blipFill rotWithShape="1">
          <a:blip r:embed="rId2">
            <a:alphaModFix/>
          </a:blip>
          <a:srcRect b="21605" l="0" r="0" t="21599"/>
          <a:stretch/>
        </p:blipFill>
        <p:spPr>
          <a:xfrm>
            <a:off x="169508" y="4319673"/>
            <a:ext cx="1877326" cy="416200"/>
          </a:xfrm>
          <a:prstGeom prst="rect">
            <a:avLst/>
          </a:prstGeom>
          <a:noFill/>
          <a:ln>
            <a:noFill/>
          </a:ln>
        </p:spPr>
      </p:pic>
      <p:sp>
        <p:nvSpPr>
          <p:cNvPr id="36" name="Google Shape;36;p5"/>
          <p:cNvSpPr txBox="1"/>
          <p:nvPr/>
        </p:nvSpPr>
        <p:spPr>
          <a:xfrm>
            <a:off x="255815" y="4672568"/>
            <a:ext cx="408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026D68"/>
                </a:solidFill>
                <a:latin typeface="Work Sans"/>
                <a:ea typeface="Work Sans"/>
                <a:cs typeface="Work Sans"/>
                <a:sym typeface="Work Sans"/>
              </a:rPr>
              <a:t>All-in-One Event &amp; Community Platform</a:t>
            </a:r>
            <a:endParaRPr sz="1200">
              <a:solidFill>
                <a:srgbClr val="026D68"/>
              </a:solidFill>
              <a:latin typeface="Work Sans"/>
              <a:ea typeface="Work Sans"/>
              <a:cs typeface="Work Sans"/>
              <a:sym typeface="Work Sans"/>
            </a:endParaRPr>
          </a:p>
        </p:txBody>
      </p:sp>
      <p:pic>
        <p:nvPicPr>
          <p:cNvPr id="37" name="Google Shape;37;p5"/>
          <p:cNvPicPr preferRelativeResize="0"/>
          <p:nvPr/>
        </p:nvPicPr>
        <p:blipFill rotWithShape="1">
          <a:blip r:embed="rId3">
            <a:alphaModFix amt="4000"/>
          </a:blip>
          <a:srcRect b="169" l="0" r="7817" t="179"/>
          <a:stretch/>
        </p:blipFill>
        <p:spPr>
          <a:xfrm flipH="1" rot="10800000">
            <a:off x="5187875" y="2742850"/>
            <a:ext cx="4025550" cy="1993025"/>
          </a:xfrm>
          <a:prstGeom prst="rect">
            <a:avLst/>
          </a:prstGeom>
          <a:noFill/>
          <a:ln>
            <a:noFill/>
          </a:ln>
        </p:spPr>
      </p:pic>
      <p:pic>
        <p:nvPicPr>
          <p:cNvPr id="38" name="Google Shape;38;p5"/>
          <p:cNvPicPr preferRelativeResize="0"/>
          <p:nvPr/>
        </p:nvPicPr>
        <p:blipFill>
          <a:blip r:embed="rId4">
            <a:alphaModFix/>
          </a:blip>
          <a:stretch>
            <a:fillRect/>
          </a:stretch>
        </p:blipFill>
        <p:spPr>
          <a:xfrm>
            <a:off x="5069025" y="1300175"/>
            <a:ext cx="3783226" cy="273437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Hybrid Engagement UI">
  <p:cSld name="TITLE_1_2">
    <p:bg>
      <p:bgPr>
        <a:gradFill>
          <a:gsLst>
            <a:gs pos="0">
              <a:srgbClr val="026D68"/>
            </a:gs>
            <a:gs pos="100000">
              <a:srgbClr val="2A4C5A"/>
            </a:gs>
          </a:gsLst>
          <a:lin ang="8100019" scaled="0"/>
        </a:gradFill>
      </p:bgPr>
    </p:bg>
    <p:spTree>
      <p:nvGrpSpPr>
        <p:cNvPr id="39" name="Shape 39"/>
        <p:cNvGrpSpPr/>
        <p:nvPr/>
      </p:nvGrpSpPr>
      <p:grpSpPr>
        <a:xfrm>
          <a:off x="0" y="0"/>
          <a:ext cx="0" cy="0"/>
          <a:chOff x="0" y="0"/>
          <a:chExt cx="0" cy="0"/>
        </a:xfrm>
      </p:grpSpPr>
      <p:pic>
        <p:nvPicPr>
          <p:cNvPr id="40" name="Google Shape;40;p6"/>
          <p:cNvPicPr preferRelativeResize="0"/>
          <p:nvPr/>
        </p:nvPicPr>
        <p:blipFill rotWithShape="1">
          <a:blip r:embed="rId2">
            <a:alphaModFix/>
          </a:blip>
          <a:srcRect b="348" l="0" r="7612" t="0"/>
          <a:stretch/>
        </p:blipFill>
        <p:spPr>
          <a:xfrm flipH="1" rot="10800000">
            <a:off x="5187875" y="2626150"/>
            <a:ext cx="4034449" cy="1993025"/>
          </a:xfrm>
          <a:prstGeom prst="rect">
            <a:avLst/>
          </a:prstGeom>
          <a:noFill/>
          <a:ln>
            <a:noFill/>
          </a:ln>
        </p:spPr>
      </p:pic>
      <p:sp>
        <p:nvSpPr>
          <p:cNvPr id="41" name="Google Shape;41;p6"/>
          <p:cNvSpPr/>
          <p:nvPr/>
        </p:nvSpPr>
        <p:spPr>
          <a:xfrm flipH="1" rot="10800000">
            <a:off x="17100" y="0"/>
            <a:ext cx="5927700" cy="5143500"/>
          </a:xfrm>
          <a:prstGeom prst="round1Rect">
            <a:avLst>
              <a:gd fmla="val 50000" name="adj"/>
            </a:avLst>
          </a:prstGeom>
          <a:gradFill>
            <a:gsLst>
              <a:gs pos="0">
                <a:srgbClr val="026D68"/>
              </a:gs>
              <a:gs pos="100000">
                <a:srgbClr val="2A4C5A"/>
              </a:gs>
            </a:gsLst>
            <a:lin ang="8100019"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6"/>
          <p:cNvSpPr txBox="1"/>
          <p:nvPr>
            <p:ph type="ctrTitle"/>
          </p:nvPr>
        </p:nvSpPr>
        <p:spPr>
          <a:xfrm>
            <a:off x="255825" y="590600"/>
            <a:ext cx="4313400" cy="20526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SzPts val="4400"/>
              <a:buFont typeface="Work Sans Light"/>
              <a:buNone/>
              <a:defRPr sz="4400">
                <a:latin typeface="Work Sans Light"/>
                <a:ea typeface="Work Sans Light"/>
                <a:cs typeface="Work Sans Light"/>
                <a:sym typeface="Work Sans Light"/>
              </a:defRPr>
            </a:lvl2pPr>
            <a:lvl3pPr lvl="2" rtl="0">
              <a:spcBef>
                <a:spcPts val="0"/>
              </a:spcBef>
              <a:spcAft>
                <a:spcPts val="0"/>
              </a:spcAft>
              <a:buSzPts val="4400"/>
              <a:buFont typeface="Work Sans Light"/>
              <a:buNone/>
              <a:defRPr sz="4400">
                <a:latin typeface="Work Sans Light"/>
                <a:ea typeface="Work Sans Light"/>
                <a:cs typeface="Work Sans Light"/>
                <a:sym typeface="Work Sans Light"/>
              </a:defRPr>
            </a:lvl3pPr>
            <a:lvl4pPr lvl="3" rtl="0">
              <a:spcBef>
                <a:spcPts val="0"/>
              </a:spcBef>
              <a:spcAft>
                <a:spcPts val="0"/>
              </a:spcAft>
              <a:buSzPts val="4400"/>
              <a:buFont typeface="Work Sans Light"/>
              <a:buNone/>
              <a:defRPr sz="4400">
                <a:latin typeface="Work Sans Light"/>
                <a:ea typeface="Work Sans Light"/>
                <a:cs typeface="Work Sans Light"/>
                <a:sym typeface="Work Sans Light"/>
              </a:defRPr>
            </a:lvl4pPr>
            <a:lvl5pPr lvl="4" rtl="0">
              <a:spcBef>
                <a:spcPts val="0"/>
              </a:spcBef>
              <a:spcAft>
                <a:spcPts val="0"/>
              </a:spcAft>
              <a:buSzPts val="4400"/>
              <a:buFont typeface="Work Sans Light"/>
              <a:buNone/>
              <a:defRPr sz="4400">
                <a:latin typeface="Work Sans Light"/>
                <a:ea typeface="Work Sans Light"/>
                <a:cs typeface="Work Sans Light"/>
                <a:sym typeface="Work Sans Light"/>
              </a:defRPr>
            </a:lvl5pPr>
            <a:lvl6pPr lvl="5" rtl="0">
              <a:spcBef>
                <a:spcPts val="0"/>
              </a:spcBef>
              <a:spcAft>
                <a:spcPts val="0"/>
              </a:spcAft>
              <a:buSzPts val="4400"/>
              <a:buFont typeface="Work Sans Light"/>
              <a:buNone/>
              <a:defRPr sz="4400">
                <a:latin typeface="Work Sans Light"/>
                <a:ea typeface="Work Sans Light"/>
                <a:cs typeface="Work Sans Light"/>
                <a:sym typeface="Work Sans Light"/>
              </a:defRPr>
            </a:lvl6pPr>
            <a:lvl7pPr lvl="6" rtl="0">
              <a:spcBef>
                <a:spcPts val="0"/>
              </a:spcBef>
              <a:spcAft>
                <a:spcPts val="0"/>
              </a:spcAft>
              <a:buSzPts val="4400"/>
              <a:buFont typeface="Work Sans Light"/>
              <a:buNone/>
              <a:defRPr sz="4400">
                <a:latin typeface="Work Sans Light"/>
                <a:ea typeface="Work Sans Light"/>
                <a:cs typeface="Work Sans Light"/>
                <a:sym typeface="Work Sans Light"/>
              </a:defRPr>
            </a:lvl7pPr>
            <a:lvl8pPr lvl="7" rtl="0">
              <a:spcBef>
                <a:spcPts val="0"/>
              </a:spcBef>
              <a:spcAft>
                <a:spcPts val="0"/>
              </a:spcAft>
              <a:buSzPts val="4400"/>
              <a:buFont typeface="Work Sans Light"/>
              <a:buNone/>
              <a:defRPr sz="4400">
                <a:latin typeface="Work Sans Light"/>
                <a:ea typeface="Work Sans Light"/>
                <a:cs typeface="Work Sans Light"/>
                <a:sym typeface="Work Sans Light"/>
              </a:defRPr>
            </a:lvl8pPr>
            <a:lvl9pPr lvl="8" rtl="0">
              <a:spcBef>
                <a:spcPts val="0"/>
              </a:spcBef>
              <a:spcAft>
                <a:spcPts val="0"/>
              </a:spcAft>
              <a:buSzPts val="4400"/>
              <a:buFont typeface="Work Sans Light"/>
              <a:buNone/>
              <a:defRPr sz="4400">
                <a:latin typeface="Work Sans Light"/>
                <a:ea typeface="Work Sans Light"/>
                <a:cs typeface="Work Sans Light"/>
                <a:sym typeface="Work Sans Light"/>
              </a:defRPr>
            </a:lvl9pPr>
          </a:lstStyle>
          <a:p/>
        </p:txBody>
      </p:sp>
      <p:sp>
        <p:nvSpPr>
          <p:cNvPr id="43" name="Google Shape;43;p6"/>
          <p:cNvSpPr txBox="1"/>
          <p:nvPr>
            <p:ph idx="1" type="subTitle"/>
          </p:nvPr>
        </p:nvSpPr>
        <p:spPr>
          <a:xfrm>
            <a:off x="297025" y="2795025"/>
            <a:ext cx="4313400" cy="906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1pPr>
            <a:lvl2pPr lvl="1"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2pPr>
            <a:lvl3pPr lvl="2"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3pPr>
            <a:lvl4pPr lvl="3"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4pPr>
            <a:lvl5pPr lvl="4"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5pPr>
            <a:lvl6pPr lvl="5"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6pPr>
            <a:lvl7pPr lvl="6"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7pPr>
            <a:lvl8pPr lvl="7"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8pPr>
            <a:lvl9pPr lvl="8"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9pPr>
          </a:lstStyle>
          <a:p/>
        </p:txBody>
      </p:sp>
      <p:pic>
        <p:nvPicPr>
          <p:cNvPr id="44" name="Google Shape;44;p6"/>
          <p:cNvPicPr preferRelativeResize="0"/>
          <p:nvPr/>
        </p:nvPicPr>
        <p:blipFill rotWithShape="1">
          <a:blip r:embed="rId3">
            <a:alphaModFix/>
          </a:blip>
          <a:srcRect b="21605" l="0" r="0" t="21599"/>
          <a:stretch/>
        </p:blipFill>
        <p:spPr>
          <a:xfrm>
            <a:off x="169508" y="4319673"/>
            <a:ext cx="1877326" cy="416200"/>
          </a:xfrm>
          <a:prstGeom prst="rect">
            <a:avLst/>
          </a:prstGeom>
          <a:noFill/>
          <a:ln>
            <a:noFill/>
          </a:ln>
        </p:spPr>
      </p:pic>
      <p:sp>
        <p:nvSpPr>
          <p:cNvPr id="45" name="Google Shape;45;p6"/>
          <p:cNvSpPr txBox="1"/>
          <p:nvPr/>
        </p:nvSpPr>
        <p:spPr>
          <a:xfrm>
            <a:off x="255815" y="4672568"/>
            <a:ext cx="408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6CE0A6"/>
                </a:solidFill>
                <a:latin typeface="Work Sans"/>
                <a:ea typeface="Work Sans"/>
                <a:cs typeface="Work Sans"/>
                <a:sym typeface="Work Sans"/>
              </a:rPr>
              <a:t>All-in-One Event &amp; Community Platform</a:t>
            </a:r>
            <a:endParaRPr sz="1200">
              <a:solidFill>
                <a:srgbClr val="6CE0A6"/>
              </a:solidFill>
              <a:latin typeface="Work Sans"/>
              <a:ea typeface="Work Sans"/>
              <a:cs typeface="Work Sans"/>
              <a:sym typeface="Work Sans"/>
            </a:endParaRPr>
          </a:p>
        </p:txBody>
      </p:sp>
      <p:pic>
        <p:nvPicPr>
          <p:cNvPr id="46" name="Google Shape;46;p6"/>
          <p:cNvPicPr preferRelativeResize="0"/>
          <p:nvPr/>
        </p:nvPicPr>
        <p:blipFill>
          <a:blip r:embed="rId4">
            <a:alphaModFix/>
          </a:blip>
          <a:stretch>
            <a:fillRect/>
          </a:stretch>
        </p:blipFill>
        <p:spPr>
          <a:xfrm>
            <a:off x="5393750" y="924600"/>
            <a:ext cx="3180975" cy="3186350"/>
          </a:xfrm>
          <a:prstGeom prst="rect">
            <a:avLst/>
          </a:prstGeom>
          <a:noFill/>
          <a:ln>
            <a:noFill/>
          </a:ln>
          <a:effectLst>
            <a:outerShdw blurRad="500063" rotWithShape="0" algn="bl" dir="5340000" dist="152400">
              <a:schemeClr val="dk1">
                <a:alpha val="50000"/>
              </a:scheme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Hybrid Engagement UI (Light)">
  <p:cSld name="TITLE_1_3_1">
    <p:bg>
      <p:bgPr>
        <a:gradFill>
          <a:gsLst>
            <a:gs pos="0">
              <a:schemeClr val="accent5"/>
            </a:gs>
            <a:gs pos="50000">
              <a:schemeClr val="accent5"/>
            </a:gs>
            <a:gs pos="100000">
              <a:srgbClr val="E3E8F2"/>
            </a:gs>
          </a:gsLst>
          <a:lin ang="2700006" scaled="0"/>
        </a:gradFill>
      </p:bgPr>
    </p:bg>
    <p:spTree>
      <p:nvGrpSpPr>
        <p:cNvPr id="47" name="Shape 47"/>
        <p:cNvGrpSpPr/>
        <p:nvPr/>
      </p:nvGrpSpPr>
      <p:grpSpPr>
        <a:xfrm>
          <a:off x="0" y="0"/>
          <a:ext cx="0" cy="0"/>
          <a:chOff x="0" y="0"/>
          <a:chExt cx="0" cy="0"/>
        </a:xfrm>
      </p:grpSpPr>
      <p:pic>
        <p:nvPicPr>
          <p:cNvPr id="48" name="Google Shape;48;p7"/>
          <p:cNvPicPr preferRelativeResize="0"/>
          <p:nvPr/>
        </p:nvPicPr>
        <p:blipFill rotWithShape="1">
          <a:blip r:embed="rId2">
            <a:alphaModFix amt="4000"/>
          </a:blip>
          <a:srcRect b="169" l="0" r="7817" t="179"/>
          <a:stretch/>
        </p:blipFill>
        <p:spPr>
          <a:xfrm flipH="1" rot="10800000">
            <a:off x="5187875" y="1233075"/>
            <a:ext cx="4025550" cy="1993025"/>
          </a:xfrm>
          <a:prstGeom prst="rect">
            <a:avLst/>
          </a:prstGeom>
          <a:noFill/>
          <a:ln>
            <a:noFill/>
          </a:ln>
        </p:spPr>
      </p:pic>
      <p:sp>
        <p:nvSpPr>
          <p:cNvPr id="49" name="Google Shape;49;p7"/>
          <p:cNvSpPr/>
          <p:nvPr/>
        </p:nvSpPr>
        <p:spPr>
          <a:xfrm flipH="1" rot="10800000">
            <a:off x="17100" y="0"/>
            <a:ext cx="5927700" cy="5143500"/>
          </a:xfrm>
          <a:prstGeom prst="round1Rect">
            <a:avLst>
              <a:gd fmla="val 50000" name="adj"/>
            </a:avLst>
          </a:prstGeom>
          <a:gradFill>
            <a:gsLst>
              <a:gs pos="0">
                <a:schemeClr val="accent5"/>
              </a:gs>
              <a:gs pos="50000">
                <a:schemeClr val="accent5"/>
              </a:gs>
              <a:gs pos="100000">
                <a:srgbClr val="E3E8F2"/>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7"/>
          <p:cNvSpPr txBox="1"/>
          <p:nvPr>
            <p:ph type="ctrTitle"/>
          </p:nvPr>
        </p:nvSpPr>
        <p:spPr>
          <a:xfrm>
            <a:off x="255825" y="590600"/>
            <a:ext cx="4313400" cy="20526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dk2"/>
              </a:buClr>
              <a:buSzPts val="4000"/>
              <a:buNone/>
              <a:defRPr sz="4000">
                <a:solidFill>
                  <a:schemeClr val="dk2"/>
                </a:solidFill>
              </a:defRPr>
            </a:lvl1pPr>
            <a:lvl2pPr lvl="1"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2pPr>
            <a:lvl3pPr lvl="2"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3pPr>
            <a:lvl4pPr lvl="3"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4pPr>
            <a:lvl5pPr lvl="4"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5pPr>
            <a:lvl6pPr lvl="5"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6pPr>
            <a:lvl7pPr lvl="6"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7pPr>
            <a:lvl8pPr lvl="7"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8pPr>
            <a:lvl9pPr lvl="8"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9pPr>
          </a:lstStyle>
          <a:p/>
        </p:txBody>
      </p:sp>
      <p:sp>
        <p:nvSpPr>
          <p:cNvPr id="51" name="Google Shape;51;p7"/>
          <p:cNvSpPr txBox="1"/>
          <p:nvPr>
            <p:ph idx="1" type="subTitle"/>
          </p:nvPr>
        </p:nvSpPr>
        <p:spPr>
          <a:xfrm>
            <a:off x="297025" y="2795025"/>
            <a:ext cx="4313400" cy="906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1pPr>
            <a:lvl2pPr lvl="1"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2pPr>
            <a:lvl3pPr lvl="2"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3pPr>
            <a:lvl4pPr lvl="3"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4pPr>
            <a:lvl5pPr lvl="4"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5pPr>
            <a:lvl6pPr lvl="5"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6pPr>
            <a:lvl7pPr lvl="6"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7pPr>
            <a:lvl8pPr lvl="7"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8pPr>
            <a:lvl9pPr lvl="8"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9pPr>
          </a:lstStyle>
          <a:p/>
        </p:txBody>
      </p:sp>
      <p:pic>
        <p:nvPicPr>
          <p:cNvPr id="52" name="Google Shape;52;p7"/>
          <p:cNvPicPr preferRelativeResize="0"/>
          <p:nvPr/>
        </p:nvPicPr>
        <p:blipFill rotWithShape="1">
          <a:blip r:embed="rId3">
            <a:alphaModFix/>
          </a:blip>
          <a:srcRect b="21605" l="0" r="0" t="21599"/>
          <a:stretch/>
        </p:blipFill>
        <p:spPr>
          <a:xfrm>
            <a:off x="169508" y="4319673"/>
            <a:ext cx="1877326" cy="416200"/>
          </a:xfrm>
          <a:prstGeom prst="rect">
            <a:avLst/>
          </a:prstGeom>
          <a:noFill/>
          <a:ln>
            <a:noFill/>
          </a:ln>
        </p:spPr>
      </p:pic>
      <p:sp>
        <p:nvSpPr>
          <p:cNvPr id="53" name="Google Shape;53;p7"/>
          <p:cNvSpPr txBox="1"/>
          <p:nvPr/>
        </p:nvSpPr>
        <p:spPr>
          <a:xfrm>
            <a:off x="255815" y="4672568"/>
            <a:ext cx="408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026D68"/>
                </a:solidFill>
                <a:latin typeface="Work Sans"/>
                <a:ea typeface="Work Sans"/>
                <a:cs typeface="Work Sans"/>
                <a:sym typeface="Work Sans"/>
              </a:rPr>
              <a:t>All-in-One Event &amp; Community Platform</a:t>
            </a:r>
            <a:endParaRPr sz="1200">
              <a:solidFill>
                <a:srgbClr val="026D68"/>
              </a:solidFill>
              <a:latin typeface="Work Sans"/>
              <a:ea typeface="Work Sans"/>
              <a:cs typeface="Work Sans"/>
              <a:sym typeface="Work Sans"/>
            </a:endParaRPr>
          </a:p>
        </p:txBody>
      </p:sp>
      <p:pic>
        <p:nvPicPr>
          <p:cNvPr id="54" name="Google Shape;54;p7"/>
          <p:cNvPicPr preferRelativeResize="0"/>
          <p:nvPr/>
        </p:nvPicPr>
        <p:blipFill>
          <a:blip r:embed="rId4">
            <a:alphaModFix/>
          </a:blip>
          <a:stretch>
            <a:fillRect/>
          </a:stretch>
        </p:blipFill>
        <p:spPr>
          <a:xfrm>
            <a:off x="5393750" y="924600"/>
            <a:ext cx="3180975" cy="3186350"/>
          </a:xfrm>
          <a:prstGeom prst="rect">
            <a:avLst/>
          </a:prstGeom>
          <a:noFill/>
          <a:ln>
            <a:noFill/>
          </a:ln>
          <a:effectLst>
            <a:outerShdw blurRad="500063" rotWithShape="0" algn="bl" dir="5340000" dist="152400">
              <a:schemeClr val="dk1">
                <a:alpha val="50000"/>
              </a:scheme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In Person UI">
  <p:cSld name="TITLE_1_1_2">
    <p:bg>
      <p:bgPr>
        <a:gradFill>
          <a:gsLst>
            <a:gs pos="0">
              <a:srgbClr val="026D68"/>
            </a:gs>
            <a:gs pos="100000">
              <a:srgbClr val="2A4C5A"/>
            </a:gs>
          </a:gsLst>
          <a:lin ang="8100019" scaled="0"/>
        </a:gradFill>
      </p:bgPr>
    </p:bg>
    <p:spTree>
      <p:nvGrpSpPr>
        <p:cNvPr id="55" name="Shape 55"/>
        <p:cNvGrpSpPr/>
        <p:nvPr/>
      </p:nvGrpSpPr>
      <p:grpSpPr>
        <a:xfrm>
          <a:off x="0" y="0"/>
          <a:ext cx="0" cy="0"/>
          <a:chOff x="0" y="0"/>
          <a:chExt cx="0" cy="0"/>
        </a:xfrm>
      </p:grpSpPr>
      <p:pic>
        <p:nvPicPr>
          <p:cNvPr id="56" name="Google Shape;56;p8"/>
          <p:cNvPicPr preferRelativeResize="0"/>
          <p:nvPr/>
        </p:nvPicPr>
        <p:blipFill rotWithShape="1">
          <a:blip r:embed="rId2">
            <a:alphaModFix/>
          </a:blip>
          <a:srcRect b="348" l="0" r="5087" t="0"/>
          <a:stretch/>
        </p:blipFill>
        <p:spPr>
          <a:xfrm flipH="1" rot="10800000">
            <a:off x="5051024" y="2400800"/>
            <a:ext cx="4144599" cy="1993025"/>
          </a:xfrm>
          <a:prstGeom prst="rect">
            <a:avLst/>
          </a:prstGeom>
          <a:noFill/>
          <a:ln>
            <a:noFill/>
          </a:ln>
        </p:spPr>
      </p:pic>
      <p:sp>
        <p:nvSpPr>
          <p:cNvPr id="57" name="Google Shape;57;p8"/>
          <p:cNvSpPr/>
          <p:nvPr/>
        </p:nvSpPr>
        <p:spPr>
          <a:xfrm flipH="1" rot="10800000">
            <a:off x="17100" y="0"/>
            <a:ext cx="5927700" cy="5143500"/>
          </a:xfrm>
          <a:prstGeom prst="round1Rect">
            <a:avLst>
              <a:gd fmla="val 50000" name="adj"/>
            </a:avLst>
          </a:prstGeom>
          <a:gradFill>
            <a:gsLst>
              <a:gs pos="0">
                <a:srgbClr val="026D68"/>
              </a:gs>
              <a:gs pos="100000">
                <a:srgbClr val="2A4C5A"/>
              </a:gs>
            </a:gsLst>
            <a:lin ang="8100019"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txBox="1"/>
          <p:nvPr>
            <p:ph type="ctrTitle"/>
          </p:nvPr>
        </p:nvSpPr>
        <p:spPr>
          <a:xfrm>
            <a:off x="255825" y="590600"/>
            <a:ext cx="4313400" cy="20526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SzPts val="4400"/>
              <a:buFont typeface="Work Sans Light"/>
              <a:buNone/>
              <a:defRPr sz="4400">
                <a:latin typeface="Work Sans Light"/>
                <a:ea typeface="Work Sans Light"/>
                <a:cs typeface="Work Sans Light"/>
                <a:sym typeface="Work Sans Light"/>
              </a:defRPr>
            </a:lvl2pPr>
            <a:lvl3pPr lvl="2" rtl="0">
              <a:spcBef>
                <a:spcPts val="0"/>
              </a:spcBef>
              <a:spcAft>
                <a:spcPts val="0"/>
              </a:spcAft>
              <a:buSzPts val="4400"/>
              <a:buFont typeface="Work Sans Light"/>
              <a:buNone/>
              <a:defRPr sz="4400">
                <a:latin typeface="Work Sans Light"/>
                <a:ea typeface="Work Sans Light"/>
                <a:cs typeface="Work Sans Light"/>
                <a:sym typeface="Work Sans Light"/>
              </a:defRPr>
            </a:lvl3pPr>
            <a:lvl4pPr lvl="3" rtl="0">
              <a:spcBef>
                <a:spcPts val="0"/>
              </a:spcBef>
              <a:spcAft>
                <a:spcPts val="0"/>
              </a:spcAft>
              <a:buSzPts val="4400"/>
              <a:buFont typeface="Work Sans Light"/>
              <a:buNone/>
              <a:defRPr sz="4400">
                <a:latin typeface="Work Sans Light"/>
                <a:ea typeface="Work Sans Light"/>
                <a:cs typeface="Work Sans Light"/>
                <a:sym typeface="Work Sans Light"/>
              </a:defRPr>
            </a:lvl4pPr>
            <a:lvl5pPr lvl="4" rtl="0">
              <a:spcBef>
                <a:spcPts val="0"/>
              </a:spcBef>
              <a:spcAft>
                <a:spcPts val="0"/>
              </a:spcAft>
              <a:buSzPts val="4400"/>
              <a:buFont typeface="Work Sans Light"/>
              <a:buNone/>
              <a:defRPr sz="4400">
                <a:latin typeface="Work Sans Light"/>
                <a:ea typeface="Work Sans Light"/>
                <a:cs typeface="Work Sans Light"/>
                <a:sym typeface="Work Sans Light"/>
              </a:defRPr>
            </a:lvl5pPr>
            <a:lvl6pPr lvl="5" rtl="0">
              <a:spcBef>
                <a:spcPts val="0"/>
              </a:spcBef>
              <a:spcAft>
                <a:spcPts val="0"/>
              </a:spcAft>
              <a:buSzPts val="4400"/>
              <a:buFont typeface="Work Sans Light"/>
              <a:buNone/>
              <a:defRPr sz="4400">
                <a:latin typeface="Work Sans Light"/>
                <a:ea typeface="Work Sans Light"/>
                <a:cs typeface="Work Sans Light"/>
                <a:sym typeface="Work Sans Light"/>
              </a:defRPr>
            </a:lvl6pPr>
            <a:lvl7pPr lvl="6" rtl="0">
              <a:spcBef>
                <a:spcPts val="0"/>
              </a:spcBef>
              <a:spcAft>
                <a:spcPts val="0"/>
              </a:spcAft>
              <a:buSzPts val="4400"/>
              <a:buFont typeface="Work Sans Light"/>
              <a:buNone/>
              <a:defRPr sz="4400">
                <a:latin typeface="Work Sans Light"/>
                <a:ea typeface="Work Sans Light"/>
                <a:cs typeface="Work Sans Light"/>
                <a:sym typeface="Work Sans Light"/>
              </a:defRPr>
            </a:lvl7pPr>
            <a:lvl8pPr lvl="7" rtl="0">
              <a:spcBef>
                <a:spcPts val="0"/>
              </a:spcBef>
              <a:spcAft>
                <a:spcPts val="0"/>
              </a:spcAft>
              <a:buSzPts val="4400"/>
              <a:buFont typeface="Work Sans Light"/>
              <a:buNone/>
              <a:defRPr sz="4400">
                <a:latin typeface="Work Sans Light"/>
                <a:ea typeface="Work Sans Light"/>
                <a:cs typeface="Work Sans Light"/>
                <a:sym typeface="Work Sans Light"/>
              </a:defRPr>
            </a:lvl8pPr>
            <a:lvl9pPr lvl="8" rtl="0">
              <a:spcBef>
                <a:spcPts val="0"/>
              </a:spcBef>
              <a:spcAft>
                <a:spcPts val="0"/>
              </a:spcAft>
              <a:buSzPts val="4400"/>
              <a:buFont typeface="Work Sans Light"/>
              <a:buNone/>
              <a:defRPr sz="4400">
                <a:latin typeface="Work Sans Light"/>
                <a:ea typeface="Work Sans Light"/>
                <a:cs typeface="Work Sans Light"/>
                <a:sym typeface="Work Sans Light"/>
              </a:defRPr>
            </a:lvl9pPr>
          </a:lstStyle>
          <a:p/>
        </p:txBody>
      </p:sp>
      <p:sp>
        <p:nvSpPr>
          <p:cNvPr id="59" name="Google Shape;59;p8"/>
          <p:cNvSpPr txBox="1"/>
          <p:nvPr>
            <p:ph idx="1" type="subTitle"/>
          </p:nvPr>
        </p:nvSpPr>
        <p:spPr>
          <a:xfrm>
            <a:off x="297025" y="2795025"/>
            <a:ext cx="4313400" cy="906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1pPr>
            <a:lvl2pPr lvl="1"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2pPr>
            <a:lvl3pPr lvl="2"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3pPr>
            <a:lvl4pPr lvl="3"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4pPr>
            <a:lvl5pPr lvl="4"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5pPr>
            <a:lvl6pPr lvl="5"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6pPr>
            <a:lvl7pPr lvl="6"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7pPr>
            <a:lvl8pPr lvl="7"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8pPr>
            <a:lvl9pPr lvl="8"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9pPr>
          </a:lstStyle>
          <a:p/>
        </p:txBody>
      </p:sp>
      <p:pic>
        <p:nvPicPr>
          <p:cNvPr id="60" name="Google Shape;60;p8"/>
          <p:cNvPicPr preferRelativeResize="0"/>
          <p:nvPr/>
        </p:nvPicPr>
        <p:blipFill rotWithShape="1">
          <a:blip r:embed="rId3">
            <a:alphaModFix/>
          </a:blip>
          <a:srcRect b="21605" l="0" r="0" t="21599"/>
          <a:stretch/>
        </p:blipFill>
        <p:spPr>
          <a:xfrm>
            <a:off x="169508" y="4319673"/>
            <a:ext cx="1877326" cy="416200"/>
          </a:xfrm>
          <a:prstGeom prst="rect">
            <a:avLst/>
          </a:prstGeom>
          <a:noFill/>
          <a:ln>
            <a:noFill/>
          </a:ln>
        </p:spPr>
      </p:pic>
      <p:sp>
        <p:nvSpPr>
          <p:cNvPr id="61" name="Google Shape;61;p8"/>
          <p:cNvSpPr txBox="1"/>
          <p:nvPr/>
        </p:nvSpPr>
        <p:spPr>
          <a:xfrm>
            <a:off x="255815" y="4672568"/>
            <a:ext cx="408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6CE0A6"/>
                </a:solidFill>
                <a:latin typeface="Work Sans"/>
                <a:ea typeface="Work Sans"/>
                <a:cs typeface="Work Sans"/>
                <a:sym typeface="Work Sans"/>
              </a:rPr>
              <a:t>All-in-One Event &amp; Community Platform</a:t>
            </a:r>
            <a:endParaRPr sz="1200">
              <a:solidFill>
                <a:srgbClr val="6CE0A6"/>
              </a:solidFill>
              <a:latin typeface="Work Sans"/>
              <a:ea typeface="Work Sans"/>
              <a:cs typeface="Work Sans"/>
              <a:sym typeface="Work Sans"/>
            </a:endParaRPr>
          </a:p>
        </p:txBody>
      </p:sp>
      <p:pic>
        <p:nvPicPr>
          <p:cNvPr id="62" name="Google Shape;62;p8"/>
          <p:cNvPicPr preferRelativeResize="0"/>
          <p:nvPr/>
        </p:nvPicPr>
        <p:blipFill>
          <a:blip r:embed="rId4">
            <a:alphaModFix/>
          </a:blip>
          <a:stretch>
            <a:fillRect/>
          </a:stretch>
        </p:blipFill>
        <p:spPr>
          <a:xfrm>
            <a:off x="5255800" y="1391775"/>
            <a:ext cx="3888200" cy="28171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 In Person UI (Light)">
  <p:cSld name="TITLE_1_3_1_1">
    <p:bg>
      <p:bgPr>
        <a:gradFill>
          <a:gsLst>
            <a:gs pos="0">
              <a:schemeClr val="accent5"/>
            </a:gs>
            <a:gs pos="50000">
              <a:schemeClr val="accent5"/>
            </a:gs>
            <a:gs pos="100000">
              <a:srgbClr val="E3E8F2"/>
            </a:gs>
          </a:gsLst>
          <a:lin ang="2700006" scaled="0"/>
        </a:gradFill>
      </p:bgPr>
    </p:bg>
    <p:spTree>
      <p:nvGrpSpPr>
        <p:cNvPr id="63" name="Shape 63"/>
        <p:cNvGrpSpPr/>
        <p:nvPr/>
      </p:nvGrpSpPr>
      <p:grpSpPr>
        <a:xfrm>
          <a:off x="0" y="0"/>
          <a:ext cx="0" cy="0"/>
          <a:chOff x="0" y="0"/>
          <a:chExt cx="0" cy="0"/>
        </a:xfrm>
      </p:grpSpPr>
      <p:pic>
        <p:nvPicPr>
          <p:cNvPr id="64" name="Google Shape;64;p9"/>
          <p:cNvPicPr preferRelativeResize="0"/>
          <p:nvPr/>
        </p:nvPicPr>
        <p:blipFill rotWithShape="1">
          <a:blip r:embed="rId2">
            <a:alphaModFix amt="4000"/>
          </a:blip>
          <a:srcRect b="169" l="0" r="7817" t="179"/>
          <a:stretch/>
        </p:blipFill>
        <p:spPr>
          <a:xfrm flipH="1" rot="10800000">
            <a:off x="5187875" y="1233075"/>
            <a:ext cx="4025550" cy="1993025"/>
          </a:xfrm>
          <a:prstGeom prst="rect">
            <a:avLst/>
          </a:prstGeom>
          <a:noFill/>
          <a:ln>
            <a:noFill/>
          </a:ln>
        </p:spPr>
      </p:pic>
      <p:sp>
        <p:nvSpPr>
          <p:cNvPr id="65" name="Google Shape;65;p9"/>
          <p:cNvSpPr/>
          <p:nvPr/>
        </p:nvSpPr>
        <p:spPr>
          <a:xfrm flipH="1" rot="10800000">
            <a:off x="17100" y="0"/>
            <a:ext cx="5927700" cy="5143500"/>
          </a:xfrm>
          <a:prstGeom prst="round1Rect">
            <a:avLst>
              <a:gd fmla="val 50000" name="adj"/>
            </a:avLst>
          </a:prstGeom>
          <a:gradFill>
            <a:gsLst>
              <a:gs pos="0">
                <a:schemeClr val="accent5"/>
              </a:gs>
              <a:gs pos="50000">
                <a:schemeClr val="accent5"/>
              </a:gs>
              <a:gs pos="100000">
                <a:srgbClr val="E3E8F2"/>
              </a:gs>
            </a:gsLst>
            <a:lin ang="2700006"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9"/>
          <p:cNvSpPr txBox="1"/>
          <p:nvPr>
            <p:ph type="ctrTitle"/>
          </p:nvPr>
        </p:nvSpPr>
        <p:spPr>
          <a:xfrm>
            <a:off x="255825" y="590600"/>
            <a:ext cx="4313400" cy="20526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dk2"/>
              </a:buClr>
              <a:buSzPts val="4000"/>
              <a:buNone/>
              <a:defRPr sz="4000">
                <a:solidFill>
                  <a:schemeClr val="dk2"/>
                </a:solidFill>
              </a:defRPr>
            </a:lvl1pPr>
            <a:lvl2pPr lvl="1"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2pPr>
            <a:lvl3pPr lvl="2"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3pPr>
            <a:lvl4pPr lvl="3"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4pPr>
            <a:lvl5pPr lvl="4"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5pPr>
            <a:lvl6pPr lvl="5"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6pPr>
            <a:lvl7pPr lvl="6"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7pPr>
            <a:lvl8pPr lvl="7"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8pPr>
            <a:lvl9pPr lvl="8" rtl="0">
              <a:spcBef>
                <a:spcPts val="0"/>
              </a:spcBef>
              <a:spcAft>
                <a:spcPts val="0"/>
              </a:spcAft>
              <a:buClr>
                <a:schemeClr val="dk2"/>
              </a:buClr>
              <a:buSzPts val="4400"/>
              <a:buFont typeface="Work Sans Light"/>
              <a:buNone/>
              <a:defRPr sz="4400">
                <a:solidFill>
                  <a:schemeClr val="dk2"/>
                </a:solidFill>
                <a:latin typeface="Work Sans Light"/>
                <a:ea typeface="Work Sans Light"/>
                <a:cs typeface="Work Sans Light"/>
                <a:sym typeface="Work Sans Light"/>
              </a:defRPr>
            </a:lvl9pPr>
          </a:lstStyle>
          <a:p/>
        </p:txBody>
      </p:sp>
      <p:sp>
        <p:nvSpPr>
          <p:cNvPr id="67" name="Google Shape;67;p9"/>
          <p:cNvSpPr txBox="1"/>
          <p:nvPr>
            <p:ph idx="1" type="subTitle"/>
          </p:nvPr>
        </p:nvSpPr>
        <p:spPr>
          <a:xfrm>
            <a:off x="297025" y="2795025"/>
            <a:ext cx="4313400" cy="906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1pPr>
            <a:lvl2pPr lvl="1"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2pPr>
            <a:lvl3pPr lvl="2"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3pPr>
            <a:lvl4pPr lvl="3"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4pPr>
            <a:lvl5pPr lvl="4"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5pPr>
            <a:lvl6pPr lvl="5"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6pPr>
            <a:lvl7pPr lvl="6"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7pPr>
            <a:lvl8pPr lvl="7"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8pPr>
            <a:lvl9pPr lvl="8" rtl="0" algn="ctr">
              <a:lnSpc>
                <a:spcPct val="100000"/>
              </a:lnSpc>
              <a:spcBef>
                <a:spcPts val="0"/>
              </a:spcBef>
              <a:spcAft>
                <a:spcPts val="0"/>
              </a:spcAft>
              <a:buClr>
                <a:schemeClr val="lt2"/>
              </a:buClr>
              <a:buSzPts val="2000"/>
              <a:buFont typeface="Work Sans"/>
              <a:buNone/>
              <a:defRPr sz="2000">
                <a:solidFill>
                  <a:schemeClr val="lt2"/>
                </a:solidFill>
                <a:latin typeface="Work Sans"/>
                <a:ea typeface="Work Sans"/>
                <a:cs typeface="Work Sans"/>
                <a:sym typeface="Work Sans"/>
              </a:defRPr>
            </a:lvl9pPr>
          </a:lstStyle>
          <a:p/>
        </p:txBody>
      </p:sp>
      <p:pic>
        <p:nvPicPr>
          <p:cNvPr id="68" name="Google Shape;68;p9"/>
          <p:cNvPicPr preferRelativeResize="0"/>
          <p:nvPr/>
        </p:nvPicPr>
        <p:blipFill rotWithShape="1">
          <a:blip r:embed="rId3">
            <a:alphaModFix/>
          </a:blip>
          <a:srcRect b="21605" l="0" r="0" t="21599"/>
          <a:stretch/>
        </p:blipFill>
        <p:spPr>
          <a:xfrm>
            <a:off x="169508" y="4319673"/>
            <a:ext cx="1877326" cy="416200"/>
          </a:xfrm>
          <a:prstGeom prst="rect">
            <a:avLst/>
          </a:prstGeom>
          <a:noFill/>
          <a:ln>
            <a:noFill/>
          </a:ln>
        </p:spPr>
      </p:pic>
      <p:sp>
        <p:nvSpPr>
          <p:cNvPr id="69" name="Google Shape;69;p9"/>
          <p:cNvSpPr txBox="1"/>
          <p:nvPr/>
        </p:nvSpPr>
        <p:spPr>
          <a:xfrm>
            <a:off x="255815" y="4672568"/>
            <a:ext cx="408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026D68"/>
                </a:solidFill>
                <a:latin typeface="Work Sans"/>
                <a:ea typeface="Work Sans"/>
                <a:cs typeface="Work Sans"/>
                <a:sym typeface="Work Sans"/>
              </a:rPr>
              <a:t>All-in-One Event &amp; Community Platform</a:t>
            </a:r>
            <a:endParaRPr sz="1200">
              <a:solidFill>
                <a:srgbClr val="026D68"/>
              </a:solidFill>
              <a:latin typeface="Work Sans"/>
              <a:ea typeface="Work Sans"/>
              <a:cs typeface="Work Sans"/>
              <a:sym typeface="Work Sans"/>
            </a:endParaRPr>
          </a:p>
        </p:txBody>
      </p:sp>
      <p:pic>
        <p:nvPicPr>
          <p:cNvPr id="70" name="Google Shape;70;p9"/>
          <p:cNvPicPr preferRelativeResize="0"/>
          <p:nvPr/>
        </p:nvPicPr>
        <p:blipFill rotWithShape="1">
          <a:blip r:embed="rId4">
            <a:alphaModFix/>
          </a:blip>
          <a:srcRect b="-5567" l="-2608" r="-2587" t="-5556"/>
          <a:stretch/>
        </p:blipFill>
        <p:spPr>
          <a:xfrm>
            <a:off x="5091525" y="1168425"/>
            <a:ext cx="4061376" cy="31114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LANK">
  <p:cSld name="TITLE_1_1_1">
    <p:bg>
      <p:bgPr>
        <a:gradFill>
          <a:gsLst>
            <a:gs pos="0">
              <a:srgbClr val="026D68"/>
            </a:gs>
            <a:gs pos="100000">
              <a:srgbClr val="2A4C5A"/>
            </a:gs>
          </a:gsLst>
          <a:lin ang="8100019" scaled="0"/>
        </a:gradFill>
      </p:bgPr>
    </p:bg>
    <p:spTree>
      <p:nvGrpSpPr>
        <p:cNvPr id="71" name="Shape 71"/>
        <p:cNvGrpSpPr/>
        <p:nvPr/>
      </p:nvGrpSpPr>
      <p:grpSpPr>
        <a:xfrm>
          <a:off x="0" y="0"/>
          <a:ext cx="0" cy="0"/>
          <a:chOff x="0" y="0"/>
          <a:chExt cx="0" cy="0"/>
        </a:xfrm>
      </p:grpSpPr>
      <p:pic>
        <p:nvPicPr>
          <p:cNvPr id="72" name="Google Shape;72;p10"/>
          <p:cNvPicPr preferRelativeResize="0"/>
          <p:nvPr/>
        </p:nvPicPr>
        <p:blipFill rotWithShape="1">
          <a:blip r:embed="rId2">
            <a:alphaModFix amt="31000"/>
          </a:blip>
          <a:srcRect b="40141" l="2183" r="18995" t="0"/>
          <a:stretch/>
        </p:blipFill>
        <p:spPr>
          <a:xfrm flipH="1" rot="-10799989">
            <a:off x="5821825" y="-115719"/>
            <a:ext cx="3441849" cy="1197213"/>
          </a:xfrm>
          <a:prstGeom prst="rect">
            <a:avLst/>
          </a:prstGeom>
          <a:noFill/>
          <a:ln>
            <a:noFill/>
          </a:ln>
        </p:spPr>
      </p:pic>
      <p:sp>
        <p:nvSpPr>
          <p:cNvPr id="73" name="Google Shape;73;p10"/>
          <p:cNvSpPr/>
          <p:nvPr/>
        </p:nvSpPr>
        <p:spPr>
          <a:xfrm flipH="1" rot="10800000">
            <a:off x="17100" y="0"/>
            <a:ext cx="5927700" cy="5143500"/>
          </a:xfrm>
          <a:prstGeom prst="round1Rect">
            <a:avLst>
              <a:gd fmla="val 50000" name="adj"/>
            </a:avLst>
          </a:prstGeom>
          <a:gradFill>
            <a:gsLst>
              <a:gs pos="0">
                <a:srgbClr val="026D68"/>
              </a:gs>
              <a:gs pos="100000">
                <a:srgbClr val="2A4C5A"/>
              </a:gs>
            </a:gsLst>
            <a:lin ang="8100019"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10"/>
          <p:cNvSpPr txBox="1"/>
          <p:nvPr>
            <p:ph type="ctrTitle"/>
          </p:nvPr>
        </p:nvSpPr>
        <p:spPr>
          <a:xfrm>
            <a:off x="255825" y="590600"/>
            <a:ext cx="4313400" cy="2052600"/>
          </a:xfrm>
          <a:prstGeom prst="rect">
            <a:avLst/>
          </a:prstGeom>
        </p:spPr>
        <p:txBody>
          <a:bodyPr anchorCtr="0" anchor="b" bIns="91425" lIns="91425" spcFirstLastPara="1" rIns="91425" wrap="square" tIns="91425">
            <a:norm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SzPts val="4400"/>
              <a:buFont typeface="Work Sans Light"/>
              <a:buNone/>
              <a:defRPr sz="4400">
                <a:latin typeface="Work Sans Light"/>
                <a:ea typeface="Work Sans Light"/>
                <a:cs typeface="Work Sans Light"/>
                <a:sym typeface="Work Sans Light"/>
              </a:defRPr>
            </a:lvl2pPr>
            <a:lvl3pPr lvl="2" rtl="0">
              <a:spcBef>
                <a:spcPts val="0"/>
              </a:spcBef>
              <a:spcAft>
                <a:spcPts val="0"/>
              </a:spcAft>
              <a:buSzPts val="4400"/>
              <a:buFont typeface="Work Sans Light"/>
              <a:buNone/>
              <a:defRPr sz="4400">
                <a:latin typeface="Work Sans Light"/>
                <a:ea typeface="Work Sans Light"/>
                <a:cs typeface="Work Sans Light"/>
                <a:sym typeface="Work Sans Light"/>
              </a:defRPr>
            </a:lvl3pPr>
            <a:lvl4pPr lvl="3" rtl="0">
              <a:spcBef>
                <a:spcPts val="0"/>
              </a:spcBef>
              <a:spcAft>
                <a:spcPts val="0"/>
              </a:spcAft>
              <a:buSzPts val="4400"/>
              <a:buFont typeface="Work Sans Light"/>
              <a:buNone/>
              <a:defRPr sz="4400">
                <a:latin typeface="Work Sans Light"/>
                <a:ea typeface="Work Sans Light"/>
                <a:cs typeface="Work Sans Light"/>
                <a:sym typeface="Work Sans Light"/>
              </a:defRPr>
            </a:lvl4pPr>
            <a:lvl5pPr lvl="4" rtl="0">
              <a:spcBef>
                <a:spcPts val="0"/>
              </a:spcBef>
              <a:spcAft>
                <a:spcPts val="0"/>
              </a:spcAft>
              <a:buSzPts val="4400"/>
              <a:buFont typeface="Work Sans Light"/>
              <a:buNone/>
              <a:defRPr sz="4400">
                <a:latin typeface="Work Sans Light"/>
                <a:ea typeface="Work Sans Light"/>
                <a:cs typeface="Work Sans Light"/>
                <a:sym typeface="Work Sans Light"/>
              </a:defRPr>
            </a:lvl5pPr>
            <a:lvl6pPr lvl="5" rtl="0">
              <a:spcBef>
                <a:spcPts val="0"/>
              </a:spcBef>
              <a:spcAft>
                <a:spcPts val="0"/>
              </a:spcAft>
              <a:buSzPts val="4400"/>
              <a:buFont typeface="Work Sans Light"/>
              <a:buNone/>
              <a:defRPr sz="4400">
                <a:latin typeface="Work Sans Light"/>
                <a:ea typeface="Work Sans Light"/>
                <a:cs typeface="Work Sans Light"/>
                <a:sym typeface="Work Sans Light"/>
              </a:defRPr>
            </a:lvl6pPr>
            <a:lvl7pPr lvl="6" rtl="0">
              <a:spcBef>
                <a:spcPts val="0"/>
              </a:spcBef>
              <a:spcAft>
                <a:spcPts val="0"/>
              </a:spcAft>
              <a:buSzPts val="4400"/>
              <a:buFont typeface="Work Sans Light"/>
              <a:buNone/>
              <a:defRPr sz="4400">
                <a:latin typeface="Work Sans Light"/>
                <a:ea typeface="Work Sans Light"/>
                <a:cs typeface="Work Sans Light"/>
                <a:sym typeface="Work Sans Light"/>
              </a:defRPr>
            </a:lvl7pPr>
            <a:lvl8pPr lvl="7" rtl="0">
              <a:spcBef>
                <a:spcPts val="0"/>
              </a:spcBef>
              <a:spcAft>
                <a:spcPts val="0"/>
              </a:spcAft>
              <a:buSzPts val="4400"/>
              <a:buFont typeface="Work Sans Light"/>
              <a:buNone/>
              <a:defRPr sz="4400">
                <a:latin typeface="Work Sans Light"/>
                <a:ea typeface="Work Sans Light"/>
                <a:cs typeface="Work Sans Light"/>
                <a:sym typeface="Work Sans Light"/>
              </a:defRPr>
            </a:lvl8pPr>
            <a:lvl9pPr lvl="8" rtl="0">
              <a:spcBef>
                <a:spcPts val="0"/>
              </a:spcBef>
              <a:spcAft>
                <a:spcPts val="0"/>
              </a:spcAft>
              <a:buSzPts val="4400"/>
              <a:buFont typeface="Work Sans Light"/>
              <a:buNone/>
              <a:defRPr sz="4400">
                <a:latin typeface="Work Sans Light"/>
                <a:ea typeface="Work Sans Light"/>
                <a:cs typeface="Work Sans Light"/>
                <a:sym typeface="Work Sans Light"/>
              </a:defRPr>
            </a:lvl9pPr>
          </a:lstStyle>
          <a:p/>
        </p:txBody>
      </p:sp>
      <p:sp>
        <p:nvSpPr>
          <p:cNvPr id="75" name="Google Shape;75;p10"/>
          <p:cNvSpPr txBox="1"/>
          <p:nvPr>
            <p:ph idx="1" type="subTitle"/>
          </p:nvPr>
        </p:nvSpPr>
        <p:spPr>
          <a:xfrm>
            <a:off x="297025" y="2795025"/>
            <a:ext cx="4313400" cy="9066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1pPr>
            <a:lvl2pPr lvl="1"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2pPr>
            <a:lvl3pPr lvl="2"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3pPr>
            <a:lvl4pPr lvl="3"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4pPr>
            <a:lvl5pPr lvl="4"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5pPr>
            <a:lvl6pPr lvl="5"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6pPr>
            <a:lvl7pPr lvl="6"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7pPr>
            <a:lvl8pPr lvl="7"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8pPr>
            <a:lvl9pPr lvl="8" rtl="0" algn="ctr">
              <a:lnSpc>
                <a:spcPct val="100000"/>
              </a:lnSpc>
              <a:spcBef>
                <a:spcPts val="0"/>
              </a:spcBef>
              <a:spcAft>
                <a:spcPts val="0"/>
              </a:spcAft>
              <a:buClr>
                <a:schemeClr val="accent4"/>
              </a:buClr>
              <a:buSzPts val="2000"/>
              <a:buFont typeface="Work Sans"/>
              <a:buNone/>
              <a:defRPr sz="2000">
                <a:solidFill>
                  <a:schemeClr val="accent4"/>
                </a:solidFill>
                <a:latin typeface="Work Sans"/>
                <a:ea typeface="Work Sans"/>
                <a:cs typeface="Work Sans"/>
                <a:sym typeface="Work Sans"/>
              </a:defRPr>
            </a:lvl9pPr>
          </a:lstStyle>
          <a:p/>
        </p:txBody>
      </p:sp>
      <p:pic>
        <p:nvPicPr>
          <p:cNvPr id="76" name="Google Shape;76;p10"/>
          <p:cNvPicPr preferRelativeResize="0"/>
          <p:nvPr/>
        </p:nvPicPr>
        <p:blipFill rotWithShape="1">
          <a:blip r:embed="rId3">
            <a:alphaModFix/>
          </a:blip>
          <a:srcRect b="21605" l="0" r="0" t="21599"/>
          <a:stretch/>
        </p:blipFill>
        <p:spPr>
          <a:xfrm>
            <a:off x="169508" y="4319673"/>
            <a:ext cx="1877326" cy="416200"/>
          </a:xfrm>
          <a:prstGeom prst="rect">
            <a:avLst/>
          </a:prstGeom>
          <a:noFill/>
          <a:ln>
            <a:noFill/>
          </a:ln>
        </p:spPr>
      </p:pic>
      <p:sp>
        <p:nvSpPr>
          <p:cNvPr id="77" name="Google Shape;77;p10"/>
          <p:cNvSpPr txBox="1"/>
          <p:nvPr/>
        </p:nvSpPr>
        <p:spPr>
          <a:xfrm>
            <a:off x="255815" y="4672568"/>
            <a:ext cx="408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200">
                <a:solidFill>
                  <a:srgbClr val="6CE0A6"/>
                </a:solidFill>
                <a:latin typeface="Work Sans"/>
                <a:ea typeface="Work Sans"/>
                <a:cs typeface="Work Sans"/>
                <a:sym typeface="Work Sans"/>
              </a:rPr>
              <a:t>All-in-One Event &amp; Community Platform</a:t>
            </a:r>
            <a:endParaRPr sz="1200">
              <a:solidFill>
                <a:srgbClr val="6CE0A6"/>
              </a:solidFill>
              <a:latin typeface="Work Sans"/>
              <a:ea typeface="Work Sans"/>
              <a:cs typeface="Work Sans"/>
              <a:sym typeface="Work Sans"/>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theme" Target="../theme/theme1.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2800"/>
              <a:buFont typeface="Work Sans Light"/>
              <a:buNone/>
              <a:defRPr sz="2800">
                <a:solidFill>
                  <a:schemeClr val="dk2"/>
                </a:solidFill>
                <a:latin typeface="Work Sans Light"/>
                <a:ea typeface="Work Sans Light"/>
                <a:cs typeface="Work Sans Light"/>
                <a:sym typeface="Work Sans Light"/>
              </a:defRPr>
            </a:lvl1pPr>
            <a:lvl2pPr lvl="1">
              <a:spcBef>
                <a:spcPts val="0"/>
              </a:spcBef>
              <a:spcAft>
                <a:spcPts val="0"/>
              </a:spcAft>
              <a:buClr>
                <a:schemeClr val="dk2"/>
              </a:buClr>
              <a:buSzPts val="2800"/>
              <a:buFont typeface="Work Sans Light"/>
              <a:buNone/>
              <a:defRPr sz="2800">
                <a:solidFill>
                  <a:schemeClr val="dk2"/>
                </a:solidFill>
                <a:latin typeface="Work Sans Light"/>
                <a:ea typeface="Work Sans Light"/>
                <a:cs typeface="Work Sans Light"/>
                <a:sym typeface="Work Sans Light"/>
              </a:defRPr>
            </a:lvl2pPr>
            <a:lvl3pPr lvl="2">
              <a:spcBef>
                <a:spcPts val="0"/>
              </a:spcBef>
              <a:spcAft>
                <a:spcPts val="0"/>
              </a:spcAft>
              <a:buClr>
                <a:schemeClr val="dk2"/>
              </a:buClr>
              <a:buSzPts val="2800"/>
              <a:buFont typeface="Work Sans Light"/>
              <a:buNone/>
              <a:defRPr sz="2800">
                <a:solidFill>
                  <a:schemeClr val="dk2"/>
                </a:solidFill>
                <a:latin typeface="Work Sans Light"/>
                <a:ea typeface="Work Sans Light"/>
                <a:cs typeface="Work Sans Light"/>
                <a:sym typeface="Work Sans Light"/>
              </a:defRPr>
            </a:lvl3pPr>
            <a:lvl4pPr lvl="3">
              <a:spcBef>
                <a:spcPts val="0"/>
              </a:spcBef>
              <a:spcAft>
                <a:spcPts val="0"/>
              </a:spcAft>
              <a:buClr>
                <a:schemeClr val="dk2"/>
              </a:buClr>
              <a:buSzPts val="2800"/>
              <a:buFont typeface="Work Sans Light"/>
              <a:buNone/>
              <a:defRPr sz="2800">
                <a:solidFill>
                  <a:schemeClr val="dk2"/>
                </a:solidFill>
                <a:latin typeface="Work Sans Light"/>
                <a:ea typeface="Work Sans Light"/>
                <a:cs typeface="Work Sans Light"/>
                <a:sym typeface="Work Sans Light"/>
              </a:defRPr>
            </a:lvl4pPr>
            <a:lvl5pPr lvl="4">
              <a:spcBef>
                <a:spcPts val="0"/>
              </a:spcBef>
              <a:spcAft>
                <a:spcPts val="0"/>
              </a:spcAft>
              <a:buClr>
                <a:schemeClr val="dk2"/>
              </a:buClr>
              <a:buSzPts val="2800"/>
              <a:buFont typeface="Work Sans Light"/>
              <a:buNone/>
              <a:defRPr sz="2800">
                <a:solidFill>
                  <a:schemeClr val="dk2"/>
                </a:solidFill>
                <a:latin typeface="Work Sans Light"/>
                <a:ea typeface="Work Sans Light"/>
                <a:cs typeface="Work Sans Light"/>
                <a:sym typeface="Work Sans Light"/>
              </a:defRPr>
            </a:lvl5pPr>
            <a:lvl6pPr lvl="5">
              <a:spcBef>
                <a:spcPts val="0"/>
              </a:spcBef>
              <a:spcAft>
                <a:spcPts val="0"/>
              </a:spcAft>
              <a:buClr>
                <a:schemeClr val="dk2"/>
              </a:buClr>
              <a:buSzPts val="2800"/>
              <a:buFont typeface="Work Sans Light"/>
              <a:buNone/>
              <a:defRPr sz="2800">
                <a:solidFill>
                  <a:schemeClr val="dk2"/>
                </a:solidFill>
                <a:latin typeface="Work Sans Light"/>
                <a:ea typeface="Work Sans Light"/>
                <a:cs typeface="Work Sans Light"/>
                <a:sym typeface="Work Sans Light"/>
              </a:defRPr>
            </a:lvl6pPr>
            <a:lvl7pPr lvl="6">
              <a:spcBef>
                <a:spcPts val="0"/>
              </a:spcBef>
              <a:spcAft>
                <a:spcPts val="0"/>
              </a:spcAft>
              <a:buClr>
                <a:schemeClr val="dk2"/>
              </a:buClr>
              <a:buSzPts val="2800"/>
              <a:buFont typeface="Work Sans Light"/>
              <a:buNone/>
              <a:defRPr sz="2800">
                <a:solidFill>
                  <a:schemeClr val="dk2"/>
                </a:solidFill>
                <a:latin typeface="Work Sans Light"/>
                <a:ea typeface="Work Sans Light"/>
                <a:cs typeface="Work Sans Light"/>
                <a:sym typeface="Work Sans Light"/>
              </a:defRPr>
            </a:lvl7pPr>
            <a:lvl8pPr lvl="7">
              <a:spcBef>
                <a:spcPts val="0"/>
              </a:spcBef>
              <a:spcAft>
                <a:spcPts val="0"/>
              </a:spcAft>
              <a:buClr>
                <a:schemeClr val="dk2"/>
              </a:buClr>
              <a:buSzPts val="2800"/>
              <a:buFont typeface="Work Sans Light"/>
              <a:buNone/>
              <a:defRPr sz="2800">
                <a:solidFill>
                  <a:schemeClr val="dk2"/>
                </a:solidFill>
                <a:latin typeface="Work Sans Light"/>
                <a:ea typeface="Work Sans Light"/>
                <a:cs typeface="Work Sans Light"/>
                <a:sym typeface="Work Sans Light"/>
              </a:defRPr>
            </a:lvl8pPr>
            <a:lvl9pPr lvl="8">
              <a:spcBef>
                <a:spcPts val="0"/>
              </a:spcBef>
              <a:spcAft>
                <a:spcPts val="0"/>
              </a:spcAft>
              <a:buClr>
                <a:schemeClr val="dk2"/>
              </a:buClr>
              <a:buSzPts val="2800"/>
              <a:buFont typeface="Work Sans Light"/>
              <a:buNone/>
              <a:defRPr sz="2800">
                <a:solidFill>
                  <a:schemeClr val="dk2"/>
                </a:solidFill>
                <a:latin typeface="Work Sans Light"/>
                <a:ea typeface="Work Sans Light"/>
                <a:cs typeface="Work Sans Light"/>
                <a:sym typeface="Work Sans Light"/>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7500" lvl="0" marL="457200">
              <a:lnSpc>
                <a:spcPct val="115000"/>
              </a:lnSpc>
              <a:spcBef>
                <a:spcPts val="0"/>
              </a:spcBef>
              <a:spcAft>
                <a:spcPts val="0"/>
              </a:spcAft>
              <a:buClr>
                <a:schemeClr val="lt2"/>
              </a:buClr>
              <a:buSzPts val="1400"/>
              <a:buFont typeface="Work Sans Light"/>
              <a:buChar char="●"/>
              <a:defRPr sz="1800">
                <a:solidFill>
                  <a:schemeClr val="lt2"/>
                </a:solidFill>
                <a:latin typeface="Work Sans Light"/>
                <a:ea typeface="Work Sans Light"/>
                <a:cs typeface="Work Sans Light"/>
                <a:sym typeface="Work Sans Light"/>
              </a:defRPr>
            </a:lvl1pPr>
            <a:lvl2pPr indent="-317500" lvl="1" marL="914400">
              <a:lnSpc>
                <a:spcPct val="115000"/>
              </a:lnSpc>
              <a:spcBef>
                <a:spcPts val="0"/>
              </a:spcBef>
              <a:spcAft>
                <a:spcPts val="0"/>
              </a:spcAft>
              <a:buClr>
                <a:schemeClr val="lt2"/>
              </a:buClr>
              <a:buSzPts val="1400"/>
              <a:buFont typeface="Work Sans Light"/>
              <a:buChar char="○"/>
              <a:defRPr>
                <a:solidFill>
                  <a:schemeClr val="lt2"/>
                </a:solidFill>
                <a:latin typeface="Work Sans Light"/>
                <a:ea typeface="Work Sans Light"/>
                <a:cs typeface="Work Sans Light"/>
                <a:sym typeface="Work Sans Light"/>
              </a:defRPr>
            </a:lvl2pPr>
            <a:lvl3pPr indent="-317500" lvl="2" marL="1371600">
              <a:lnSpc>
                <a:spcPct val="115000"/>
              </a:lnSpc>
              <a:spcBef>
                <a:spcPts val="0"/>
              </a:spcBef>
              <a:spcAft>
                <a:spcPts val="0"/>
              </a:spcAft>
              <a:buClr>
                <a:schemeClr val="lt2"/>
              </a:buClr>
              <a:buSzPts val="1400"/>
              <a:buFont typeface="Work Sans Light"/>
              <a:buChar char="■"/>
              <a:defRPr>
                <a:solidFill>
                  <a:schemeClr val="lt2"/>
                </a:solidFill>
                <a:latin typeface="Work Sans Light"/>
                <a:ea typeface="Work Sans Light"/>
                <a:cs typeface="Work Sans Light"/>
                <a:sym typeface="Work Sans Light"/>
              </a:defRPr>
            </a:lvl3pPr>
            <a:lvl4pPr indent="-317500" lvl="3" marL="1828800">
              <a:lnSpc>
                <a:spcPct val="115000"/>
              </a:lnSpc>
              <a:spcBef>
                <a:spcPts val="0"/>
              </a:spcBef>
              <a:spcAft>
                <a:spcPts val="0"/>
              </a:spcAft>
              <a:buClr>
                <a:schemeClr val="lt2"/>
              </a:buClr>
              <a:buSzPts val="1400"/>
              <a:buFont typeface="Work Sans Light"/>
              <a:buChar char="●"/>
              <a:defRPr>
                <a:solidFill>
                  <a:schemeClr val="lt2"/>
                </a:solidFill>
                <a:latin typeface="Work Sans Light"/>
                <a:ea typeface="Work Sans Light"/>
                <a:cs typeface="Work Sans Light"/>
                <a:sym typeface="Work Sans Light"/>
              </a:defRPr>
            </a:lvl4pPr>
            <a:lvl5pPr indent="-317500" lvl="4" marL="2286000">
              <a:lnSpc>
                <a:spcPct val="115000"/>
              </a:lnSpc>
              <a:spcBef>
                <a:spcPts val="0"/>
              </a:spcBef>
              <a:spcAft>
                <a:spcPts val="0"/>
              </a:spcAft>
              <a:buClr>
                <a:schemeClr val="lt2"/>
              </a:buClr>
              <a:buSzPts val="1400"/>
              <a:buFont typeface="Work Sans Light"/>
              <a:buChar char="○"/>
              <a:defRPr>
                <a:solidFill>
                  <a:schemeClr val="lt2"/>
                </a:solidFill>
                <a:latin typeface="Work Sans Light"/>
                <a:ea typeface="Work Sans Light"/>
                <a:cs typeface="Work Sans Light"/>
                <a:sym typeface="Work Sans Light"/>
              </a:defRPr>
            </a:lvl5pPr>
            <a:lvl6pPr indent="-317500" lvl="5" marL="2743200">
              <a:lnSpc>
                <a:spcPct val="115000"/>
              </a:lnSpc>
              <a:spcBef>
                <a:spcPts val="0"/>
              </a:spcBef>
              <a:spcAft>
                <a:spcPts val="0"/>
              </a:spcAft>
              <a:buClr>
                <a:schemeClr val="lt2"/>
              </a:buClr>
              <a:buSzPts val="1400"/>
              <a:buFont typeface="Work Sans Light"/>
              <a:buChar char="■"/>
              <a:defRPr>
                <a:solidFill>
                  <a:schemeClr val="lt2"/>
                </a:solidFill>
                <a:latin typeface="Work Sans Light"/>
                <a:ea typeface="Work Sans Light"/>
                <a:cs typeface="Work Sans Light"/>
                <a:sym typeface="Work Sans Light"/>
              </a:defRPr>
            </a:lvl6pPr>
            <a:lvl7pPr indent="-317500" lvl="6" marL="3200400">
              <a:lnSpc>
                <a:spcPct val="115000"/>
              </a:lnSpc>
              <a:spcBef>
                <a:spcPts val="0"/>
              </a:spcBef>
              <a:spcAft>
                <a:spcPts val="0"/>
              </a:spcAft>
              <a:buClr>
                <a:schemeClr val="lt2"/>
              </a:buClr>
              <a:buSzPts val="1400"/>
              <a:buFont typeface="Work Sans Light"/>
              <a:buChar char="●"/>
              <a:defRPr>
                <a:solidFill>
                  <a:schemeClr val="lt2"/>
                </a:solidFill>
                <a:latin typeface="Work Sans Light"/>
                <a:ea typeface="Work Sans Light"/>
                <a:cs typeface="Work Sans Light"/>
                <a:sym typeface="Work Sans Light"/>
              </a:defRPr>
            </a:lvl7pPr>
            <a:lvl8pPr indent="-317500" lvl="7" marL="3657600">
              <a:lnSpc>
                <a:spcPct val="115000"/>
              </a:lnSpc>
              <a:spcBef>
                <a:spcPts val="0"/>
              </a:spcBef>
              <a:spcAft>
                <a:spcPts val="0"/>
              </a:spcAft>
              <a:buClr>
                <a:schemeClr val="lt2"/>
              </a:buClr>
              <a:buSzPts val="1400"/>
              <a:buFont typeface="Work Sans Light"/>
              <a:buChar char="○"/>
              <a:defRPr>
                <a:solidFill>
                  <a:schemeClr val="lt2"/>
                </a:solidFill>
                <a:latin typeface="Work Sans Light"/>
                <a:ea typeface="Work Sans Light"/>
                <a:cs typeface="Work Sans Light"/>
                <a:sym typeface="Work Sans Light"/>
              </a:defRPr>
            </a:lvl8pPr>
            <a:lvl9pPr indent="-317500" lvl="8" marL="4114800">
              <a:lnSpc>
                <a:spcPct val="115000"/>
              </a:lnSpc>
              <a:spcBef>
                <a:spcPts val="0"/>
              </a:spcBef>
              <a:spcAft>
                <a:spcPts val="0"/>
              </a:spcAft>
              <a:buClr>
                <a:schemeClr val="lt2"/>
              </a:buClr>
              <a:buSzPts val="1400"/>
              <a:buFont typeface="Work Sans Light"/>
              <a:buChar char="■"/>
              <a:defRPr>
                <a:solidFill>
                  <a:schemeClr val="lt2"/>
                </a:solidFill>
                <a:latin typeface="Work Sans Light"/>
                <a:ea typeface="Work Sans Light"/>
                <a:cs typeface="Work Sans Light"/>
                <a:sym typeface="Work Sans Ligh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18.png"/><Relationship Id="rId4" Type="http://schemas.openxmlformats.org/officeDocument/2006/relationships/image" Target="../media/image23.png"/><Relationship Id="rId5"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0.xml"/><Relationship Id="rId3"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1.xml"/><Relationship Id="rId3" Type="http://schemas.openxmlformats.org/officeDocument/2006/relationships/image" Target="../media/image3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2.xml"/><Relationship Id="rId3" Type="http://schemas.openxmlformats.org/officeDocument/2006/relationships/image" Target="../media/image5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3.xml"/><Relationship Id="rId3"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4.xml"/><Relationship Id="rId3" Type="http://schemas.openxmlformats.org/officeDocument/2006/relationships/image" Target="../media/image4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5.xml"/><Relationship Id="rId3" Type="http://schemas.openxmlformats.org/officeDocument/2006/relationships/image" Target="../media/image3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6.xml"/><Relationship Id="rId3" Type="http://schemas.openxmlformats.org/officeDocument/2006/relationships/image" Target="../media/image7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7.xml"/><Relationship Id="rId3" Type="http://schemas.openxmlformats.org/officeDocument/2006/relationships/image" Target="../media/image48.png"/><Relationship Id="rId4" Type="http://schemas.openxmlformats.org/officeDocument/2006/relationships/image" Target="../media/image38.png"/><Relationship Id="rId5" Type="http://schemas.openxmlformats.org/officeDocument/2006/relationships/image" Target="../media/image36.png"/><Relationship Id="rId6"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8.xml"/><Relationship Id="rId3" Type="http://schemas.openxmlformats.org/officeDocument/2006/relationships/image" Target="../media/image41.png"/><Relationship Id="rId4" Type="http://schemas.openxmlformats.org/officeDocument/2006/relationships/image" Target="../media/image40.png"/><Relationship Id="rId5" Type="http://schemas.openxmlformats.org/officeDocument/2006/relationships/image" Target="../media/image39.png"/><Relationship Id="rId6" Type="http://schemas.openxmlformats.org/officeDocument/2006/relationships/image" Target="../media/image44.png"/><Relationship Id="rId7" Type="http://schemas.openxmlformats.org/officeDocument/2006/relationships/image" Target="../media/image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19.xml"/><Relationship Id="rId3" Type="http://schemas.openxmlformats.org/officeDocument/2006/relationships/image" Target="../media/image60.png"/><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0.xml"/><Relationship Id="rId3" Type="http://schemas.openxmlformats.org/officeDocument/2006/relationships/image" Target="../media/image42.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1.xml"/><Relationship Id="rId3" Type="http://schemas.openxmlformats.org/officeDocument/2006/relationships/image" Target="../media/image47.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2.xml"/><Relationship Id="rId3" Type="http://schemas.openxmlformats.org/officeDocument/2006/relationships/image" Target="../media/image54.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4.xml"/><Relationship Id="rId3" Type="http://schemas.openxmlformats.org/officeDocument/2006/relationships/image" Target="../media/image50.png"/><Relationship Id="rId4" Type="http://schemas.openxmlformats.org/officeDocument/2006/relationships/image" Target="../media/image49.png"/><Relationship Id="rId5" Type="http://schemas.openxmlformats.org/officeDocument/2006/relationships/image" Target="../media/image5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5.xml"/><Relationship Id="rId3" Type="http://schemas.openxmlformats.org/officeDocument/2006/relationships/image" Target="../media/image52.png"/><Relationship Id="rId4" Type="http://schemas.openxmlformats.org/officeDocument/2006/relationships/image" Target="../media/image5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6.xml"/><Relationship Id="rId3" Type="http://schemas.openxmlformats.org/officeDocument/2006/relationships/image" Target="../media/image21.png"/><Relationship Id="rId4" Type="http://schemas.openxmlformats.org/officeDocument/2006/relationships/image" Target="../media/image5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7.xml"/><Relationship Id="rId3" Type="http://schemas.openxmlformats.org/officeDocument/2006/relationships/image" Target="../media/image58.png"/><Relationship Id="rId4" Type="http://schemas.openxmlformats.org/officeDocument/2006/relationships/image" Target="../media/image63.png"/><Relationship Id="rId5" Type="http://schemas.openxmlformats.org/officeDocument/2006/relationships/image" Target="../media/image64.png"/><Relationship Id="rId6" Type="http://schemas.openxmlformats.org/officeDocument/2006/relationships/image" Target="../media/image67.png"/><Relationship Id="rId7" Type="http://schemas.openxmlformats.org/officeDocument/2006/relationships/image" Target="../media/image37.png"/><Relationship Id="rId8" Type="http://schemas.openxmlformats.org/officeDocument/2006/relationships/image" Target="../media/image6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8.xml"/><Relationship Id="rId3" Type="http://schemas.openxmlformats.org/officeDocument/2006/relationships/image" Target="../media/image21.png"/><Relationship Id="rId4" Type="http://schemas.openxmlformats.org/officeDocument/2006/relationships/image" Target="../media/image72.png"/><Relationship Id="rId5" Type="http://schemas.openxmlformats.org/officeDocument/2006/relationships/image" Target="../media/image73.png"/><Relationship Id="rId6" Type="http://schemas.openxmlformats.org/officeDocument/2006/relationships/image" Target="../media/image6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 Id="rId3" Type="http://schemas.openxmlformats.org/officeDocument/2006/relationships/hyperlink" Target="https://help-attendees.swapcard.com/en/articles/8185437-contacting-app-support" TargetMode="External"/><Relationship Id="rId4" Type="http://schemas.openxmlformats.org/officeDocument/2006/relationships/image" Target="../media/image66.png"/><Relationship Id="rId5" Type="http://schemas.openxmlformats.org/officeDocument/2006/relationships/image" Target="../media/image70.png"/><Relationship Id="rId6" Type="http://schemas.openxmlformats.org/officeDocument/2006/relationships/image" Target="../media/image6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xml"/><Relationship Id="rId3" Type="http://schemas.openxmlformats.org/officeDocument/2006/relationships/hyperlink" Target="https://apps.apple.com/fr/developer/swapcard/id879488722#see-all/i-phone-apps" TargetMode="External"/><Relationship Id="rId4" Type="http://schemas.openxmlformats.org/officeDocument/2006/relationships/hyperlink" Target="https://play.google.com/store/apps/developer?id=Swapcard" TargetMode="External"/><Relationship Id="rId5" Type="http://schemas.openxmlformats.org/officeDocument/2006/relationships/image" Target="../media/image24.png"/><Relationship Id="rId6" Type="http://schemas.openxmlformats.org/officeDocument/2006/relationships/image" Target="../media/image20.png"/><Relationship Id="rId7"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4.xml"/><Relationship Id="rId3" Type="http://schemas.openxmlformats.org/officeDocument/2006/relationships/hyperlink" Target="http://app.swapcard.com" TargetMode="External"/><Relationship Id="rId4" Type="http://schemas.openxmlformats.org/officeDocument/2006/relationships/image" Target="../media/image22.png"/><Relationship Id="rId5" Type="http://schemas.openxmlformats.org/officeDocument/2006/relationships/hyperlink" Target="https://help-attendees.swapcard.com/en/articles/8185437-contacting-app-suppor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30.png"/><Relationship Id="rId5" Type="http://schemas.openxmlformats.org/officeDocument/2006/relationships/image" Target="../media/image32.png"/><Relationship Id="rId6" Type="http://schemas.openxmlformats.org/officeDocument/2006/relationships/image" Target="../media/image2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7.xml"/><Relationship Id="rId3" Type="http://schemas.openxmlformats.org/officeDocument/2006/relationships/image" Target="../media/image27.png"/><Relationship Id="rId4" Type="http://schemas.openxmlformats.org/officeDocument/2006/relationships/image" Target="../media/image25.png"/><Relationship Id="rId5" Type="http://schemas.openxmlformats.org/officeDocument/2006/relationships/image" Target="../media/image33.png"/><Relationship Id="rId6" Type="http://schemas.openxmlformats.org/officeDocument/2006/relationships/image" Target="../media/image3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9.xml"/><Relationship Id="rId3"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36"/>
          <p:cNvSpPr txBox="1"/>
          <p:nvPr>
            <p:ph type="ctrTitle"/>
          </p:nvPr>
        </p:nvSpPr>
        <p:spPr>
          <a:xfrm>
            <a:off x="255825" y="590600"/>
            <a:ext cx="4313400" cy="20526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fr" sz="4900"/>
              <a:t>User’s Guide</a:t>
            </a:r>
            <a:endParaRPr sz="4900"/>
          </a:p>
        </p:txBody>
      </p:sp>
      <p:sp>
        <p:nvSpPr>
          <p:cNvPr id="278" name="Google Shape;278;p36"/>
          <p:cNvSpPr txBox="1"/>
          <p:nvPr>
            <p:ph idx="1" type="subTitle"/>
          </p:nvPr>
        </p:nvSpPr>
        <p:spPr>
          <a:xfrm>
            <a:off x="297025" y="2686450"/>
            <a:ext cx="4313400" cy="906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fr"/>
              <a:t> General guide</a:t>
            </a:r>
            <a:endParaRPr/>
          </a:p>
        </p:txBody>
      </p:sp>
      <p:pic>
        <p:nvPicPr>
          <p:cNvPr id="279" name="Google Shape;279;p36"/>
          <p:cNvPicPr preferRelativeResize="0"/>
          <p:nvPr/>
        </p:nvPicPr>
        <p:blipFill>
          <a:blip r:embed="rId3">
            <a:alphaModFix/>
          </a:blip>
          <a:stretch>
            <a:fillRect/>
          </a:stretch>
        </p:blipFill>
        <p:spPr>
          <a:xfrm>
            <a:off x="6156050" y="782075"/>
            <a:ext cx="2217505" cy="1462265"/>
          </a:xfrm>
          <a:prstGeom prst="rect">
            <a:avLst/>
          </a:prstGeom>
          <a:noFill/>
          <a:ln>
            <a:noFill/>
          </a:ln>
        </p:spPr>
      </p:pic>
      <p:pic>
        <p:nvPicPr>
          <p:cNvPr id="280" name="Google Shape;280;p36"/>
          <p:cNvPicPr preferRelativeResize="0"/>
          <p:nvPr/>
        </p:nvPicPr>
        <p:blipFill>
          <a:blip r:embed="rId4">
            <a:alphaModFix/>
          </a:blip>
          <a:stretch>
            <a:fillRect/>
          </a:stretch>
        </p:blipFill>
        <p:spPr>
          <a:xfrm>
            <a:off x="6422256" y="2327409"/>
            <a:ext cx="2217600" cy="1441200"/>
          </a:xfrm>
          <a:prstGeom prst="roundRect">
            <a:avLst>
              <a:gd fmla="val 8259" name="adj"/>
            </a:avLst>
          </a:prstGeom>
          <a:noFill/>
          <a:ln>
            <a:noFill/>
          </a:ln>
        </p:spPr>
      </p:pic>
      <p:pic>
        <p:nvPicPr>
          <p:cNvPr id="281" name="Google Shape;281;p36"/>
          <p:cNvPicPr preferRelativeResize="0"/>
          <p:nvPr/>
        </p:nvPicPr>
        <p:blipFill>
          <a:blip r:embed="rId5">
            <a:alphaModFix/>
          </a:blip>
          <a:stretch>
            <a:fillRect/>
          </a:stretch>
        </p:blipFill>
        <p:spPr>
          <a:xfrm rot="-183704">
            <a:off x="5064024" y="1815700"/>
            <a:ext cx="1036000" cy="2125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5"/>
          <p:cNvSpPr txBox="1"/>
          <p:nvPr/>
        </p:nvSpPr>
        <p:spPr>
          <a:xfrm>
            <a:off x="4572000" y="1633375"/>
            <a:ext cx="4155600" cy="2709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200"/>
              <a:buFont typeface="Arial"/>
              <a:buNone/>
            </a:pPr>
            <a:r>
              <a:rPr lang="fr" sz="1200">
                <a:solidFill>
                  <a:schemeClr val="dk2"/>
                </a:solidFill>
                <a:latin typeface="Work Sans Light"/>
                <a:ea typeface="Work Sans Light"/>
                <a:cs typeface="Work Sans Light"/>
                <a:sym typeface="Work Sans Light"/>
              </a:rPr>
              <a:t>To edit your profile, click</a:t>
            </a:r>
            <a:r>
              <a:rPr i="0" lang="fr" sz="1200" u="none" cap="none" strike="noStrike">
                <a:solidFill>
                  <a:schemeClr val="dk2"/>
                </a:solidFill>
                <a:latin typeface="Work Sans Medium"/>
                <a:ea typeface="Work Sans Medium"/>
                <a:cs typeface="Work Sans Medium"/>
                <a:sym typeface="Work Sans Medium"/>
              </a:rPr>
              <a:t> </a:t>
            </a:r>
            <a:r>
              <a:rPr i="0" lang="fr" sz="1200" u="none" cap="none" strike="noStrike">
                <a:solidFill>
                  <a:schemeClr val="dk2"/>
                </a:solidFill>
                <a:latin typeface="Work Sans SemiBold"/>
                <a:ea typeface="Work Sans SemiBold"/>
                <a:cs typeface="Work Sans SemiBold"/>
                <a:sym typeface="Work Sans SemiBold"/>
              </a:rPr>
              <a:t>“Edit”</a:t>
            </a:r>
            <a:r>
              <a:rPr i="0" lang="fr" sz="1200" u="none" cap="none" strike="noStrike">
                <a:solidFill>
                  <a:schemeClr val="dk2"/>
                </a:solidFill>
                <a:latin typeface="Work Sans Medium"/>
                <a:ea typeface="Work Sans Medium"/>
                <a:cs typeface="Work Sans Medium"/>
                <a:sym typeface="Work Sans Medium"/>
              </a:rPr>
              <a:t> </a:t>
            </a:r>
            <a:r>
              <a:rPr lang="fr" sz="1200">
                <a:solidFill>
                  <a:schemeClr val="dk2"/>
                </a:solidFill>
                <a:latin typeface="Work Sans Light"/>
                <a:ea typeface="Work Sans Light"/>
                <a:cs typeface="Work Sans Light"/>
                <a:sym typeface="Work Sans Light"/>
              </a:rPr>
              <a:t>or</a:t>
            </a:r>
            <a:r>
              <a:rPr i="0" lang="fr" sz="1200" u="none" cap="none" strike="noStrike">
                <a:solidFill>
                  <a:schemeClr val="dk2"/>
                </a:solidFill>
                <a:latin typeface="Work Sans Light"/>
                <a:ea typeface="Work Sans Light"/>
                <a:cs typeface="Work Sans Light"/>
                <a:sym typeface="Work Sans Light"/>
              </a:rPr>
              <a:t> </a:t>
            </a:r>
            <a:r>
              <a:rPr i="0" lang="fr" sz="1200" u="none" cap="none" strike="noStrike">
                <a:solidFill>
                  <a:schemeClr val="dk2"/>
                </a:solidFill>
                <a:latin typeface="Work Sans SemiBold"/>
                <a:ea typeface="Work Sans SemiBold"/>
                <a:cs typeface="Work Sans SemiBold"/>
                <a:sym typeface="Work Sans SemiBold"/>
              </a:rPr>
              <a:t>“Add”</a:t>
            </a:r>
            <a:r>
              <a:rPr lang="fr" sz="1200">
                <a:solidFill>
                  <a:schemeClr val="dk2"/>
                </a:solidFill>
                <a:latin typeface="Work Sans SemiBold"/>
                <a:ea typeface="Work Sans SemiBold"/>
                <a:cs typeface="Work Sans SemiBold"/>
                <a:sym typeface="Work Sans SemiBold"/>
              </a:rPr>
              <a:t> </a:t>
            </a:r>
            <a:r>
              <a:rPr lang="fr" sz="1200">
                <a:solidFill>
                  <a:schemeClr val="dk2"/>
                </a:solidFill>
                <a:latin typeface="Work Sans Light"/>
                <a:ea typeface="Work Sans Light"/>
                <a:cs typeface="Work Sans Light"/>
                <a:sym typeface="Work Sans Light"/>
              </a:rPr>
              <a:t>next to </a:t>
            </a:r>
            <a:br>
              <a:rPr lang="fr" sz="1200">
                <a:solidFill>
                  <a:schemeClr val="dk2"/>
                </a:solidFill>
                <a:latin typeface="Work Sans Light"/>
                <a:ea typeface="Work Sans Light"/>
                <a:cs typeface="Work Sans Light"/>
                <a:sym typeface="Work Sans Light"/>
              </a:rPr>
            </a:br>
            <a:r>
              <a:rPr lang="fr" sz="1200">
                <a:solidFill>
                  <a:schemeClr val="dk2"/>
                </a:solidFill>
                <a:latin typeface="Work Sans Light"/>
                <a:ea typeface="Work Sans Light"/>
                <a:cs typeface="Work Sans Light"/>
                <a:sym typeface="Work Sans Light"/>
              </a:rPr>
              <a:t>the information section you want to edit.</a:t>
            </a:r>
            <a:br>
              <a:rPr i="0" lang="fr" sz="1200" u="none" cap="none" strike="noStrike">
                <a:solidFill>
                  <a:schemeClr val="dk2"/>
                </a:solidFill>
                <a:latin typeface="Work Sans Light"/>
                <a:ea typeface="Work Sans Light"/>
                <a:cs typeface="Work Sans Light"/>
                <a:sym typeface="Work Sans Light"/>
              </a:rPr>
            </a:br>
            <a:endParaRPr sz="1200">
              <a:solidFill>
                <a:schemeClr val="dk2"/>
              </a:solidFill>
              <a:latin typeface="Work Sans Light"/>
              <a:ea typeface="Work Sans Light"/>
              <a:cs typeface="Work Sans Light"/>
              <a:sym typeface="Work Sans Light"/>
            </a:endParaRPr>
          </a:p>
          <a:p>
            <a:pPr indent="0" lvl="0" marL="0" marR="0" rtl="0" algn="l">
              <a:lnSpc>
                <a:spcPct val="115000"/>
              </a:lnSpc>
              <a:spcBef>
                <a:spcPts val="0"/>
              </a:spcBef>
              <a:spcAft>
                <a:spcPts val="0"/>
              </a:spcAft>
              <a:buClr>
                <a:srgbClr val="000000"/>
              </a:buClr>
              <a:buSzPts val="1200"/>
              <a:buFont typeface="Arial"/>
              <a:buNone/>
            </a:pPr>
            <a:r>
              <a:rPr lang="fr" sz="1200">
                <a:solidFill>
                  <a:schemeClr val="dk2"/>
                </a:solidFill>
                <a:latin typeface="Work Sans Light"/>
                <a:ea typeface="Work Sans Light"/>
                <a:cs typeface="Work Sans Light"/>
                <a:sym typeface="Work Sans Light"/>
              </a:rPr>
              <a:t>Here is the information you can edit:</a:t>
            </a:r>
            <a:endParaRPr i="0" sz="1200" u="none" cap="none" strike="noStrike">
              <a:solidFill>
                <a:schemeClr val="dk2"/>
              </a:solidFill>
              <a:latin typeface="Work Sans Light"/>
              <a:ea typeface="Work Sans Light"/>
              <a:cs typeface="Work Sans Light"/>
              <a:sym typeface="Work Sans Light"/>
            </a:endParaRPr>
          </a:p>
          <a:p>
            <a:pPr indent="-137200" lvl="0" marL="122400" marR="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Personal information </a:t>
            </a:r>
            <a:endParaRPr sz="1200">
              <a:solidFill>
                <a:schemeClr val="dk2"/>
              </a:solidFill>
              <a:latin typeface="Work Sans Light"/>
              <a:ea typeface="Work Sans Light"/>
              <a:cs typeface="Work Sans Light"/>
              <a:sym typeface="Work Sans Light"/>
            </a:endParaRPr>
          </a:p>
          <a:p>
            <a:pPr indent="-137200" lvl="0" marL="122400" marR="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Biography</a:t>
            </a:r>
            <a:endParaRPr sz="1200">
              <a:solidFill>
                <a:schemeClr val="dk2"/>
              </a:solidFill>
              <a:latin typeface="Work Sans Light"/>
              <a:ea typeface="Work Sans Light"/>
              <a:cs typeface="Work Sans Light"/>
              <a:sym typeface="Work Sans Light"/>
            </a:endParaRPr>
          </a:p>
          <a:p>
            <a:pPr indent="-137200" lvl="0" marL="122400" marR="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Social Media</a:t>
            </a:r>
            <a:endParaRPr sz="1200">
              <a:solidFill>
                <a:schemeClr val="dk2"/>
              </a:solidFill>
              <a:latin typeface="Work Sans Light"/>
              <a:ea typeface="Work Sans Light"/>
              <a:cs typeface="Work Sans Light"/>
              <a:sym typeface="Work Sans Light"/>
            </a:endParaRPr>
          </a:p>
          <a:p>
            <a:pPr indent="-137200" lvl="0" marL="122400" marR="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Contact details</a:t>
            </a:r>
            <a:endParaRPr sz="1200">
              <a:solidFill>
                <a:schemeClr val="dk2"/>
              </a:solidFill>
              <a:latin typeface="Work Sans Light"/>
              <a:ea typeface="Work Sans Light"/>
              <a:cs typeface="Work Sans Light"/>
              <a:sym typeface="Work Sans Light"/>
            </a:endParaRPr>
          </a:p>
          <a:p>
            <a:pPr indent="-137200" lvl="0" marL="122400" marR="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Company</a:t>
            </a:r>
            <a:endParaRPr sz="1200">
              <a:solidFill>
                <a:schemeClr val="dk2"/>
              </a:solidFill>
              <a:latin typeface="Work Sans Light"/>
              <a:ea typeface="Work Sans Light"/>
              <a:cs typeface="Work Sans Light"/>
              <a:sym typeface="Work Sans Light"/>
            </a:endParaRPr>
          </a:p>
          <a:p>
            <a:pPr indent="-137200" lvl="0" marL="122400" marR="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Additional fields added by the organizer</a:t>
            </a:r>
            <a:endParaRPr i="0" sz="1200" u="none" cap="none" strike="noStrike">
              <a:solidFill>
                <a:schemeClr val="dk2"/>
              </a:solidFill>
              <a:latin typeface="Work Sans Light"/>
              <a:ea typeface="Work Sans Light"/>
              <a:cs typeface="Work Sans Light"/>
              <a:sym typeface="Work Sans Light"/>
            </a:endParaRPr>
          </a:p>
          <a:p>
            <a:pPr indent="0" lvl="0" marL="457200" marR="0" rtl="0" algn="l">
              <a:lnSpc>
                <a:spcPct val="115000"/>
              </a:lnSpc>
              <a:spcBef>
                <a:spcPts val="0"/>
              </a:spcBef>
              <a:spcAft>
                <a:spcPts val="0"/>
              </a:spcAft>
              <a:buClr>
                <a:srgbClr val="000000"/>
              </a:buClr>
              <a:buSzPts val="1200"/>
              <a:buFont typeface="Arial"/>
              <a:buNone/>
            </a:pPr>
            <a:r>
              <a:t/>
            </a:r>
            <a:endParaRPr i="0" sz="1200" u="none" cap="none" strike="noStrike">
              <a:solidFill>
                <a:schemeClr val="dk2"/>
              </a:solidFill>
              <a:latin typeface="Work Sans Light"/>
              <a:ea typeface="Work Sans Light"/>
              <a:cs typeface="Work Sans Light"/>
              <a:sym typeface="Work Sans Light"/>
            </a:endParaRPr>
          </a:p>
        </p:txBody>
      </p:sp>
      <p:pic>
        <p:nvPicPr>
          <p:cNvPr id="376" name="Google Shape;376;p45"/>
          <p:cNvPicPr preferRelativeResize="0"/>
          <p:nvPr/>
        </p:nvPicPr>
        <p:blipFill rotWithShape="1">
          <a:blip r:embed="rId3">
            <a:alphaModFix/>
          </a:blip>
          <a:srcRect b="0" l="2326" r="2335" t="1409"/>
          <a:stretch/>
        </p:blipFill>
        <p:spPr>
          <a:xfrm>
            <a:off x="744050" y="834900"/>
            <a:ext cx="2996700" cy="4059600"/>
          </a:xfrm>
          <a:prstGeom prst="roundRect">
            <a:avLst>
              <a:gd fmla="val 3345" name="adj"/>
            </a:avLst>
          </a:prstGeom>
          <a:noFill/>
          <a:ln cap="flat" cmpd="sng" w="9525">
            <a:solidFill>
              <a:schemeClr val="accent1"/>
            </a:solidFill>
            <a:prstDash val="solid"/>
            <a:round/>
            <a:headEnd len="sm" w="sm" type="none"/>
            <a:tailEnd len="sm" w="sm" type="none"/>
          </a:ln>
          <a:effectLst>
            <a:outerShdw blurRad="200025" rotWithShape="0" algn="bl">
              <a:schemeClr val="accent1">
                <a:alpha val="50000"/>
              </a:schemeClr>
            </a:outerShdw>
          </a:effectLst>
        </p:spPr>
      </p:pic>
      <p:sp>
        <p:nvSpPr>
          <p:cNvPr id="377" name="Google Shape;377;p45"/>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edit your profile (2/3) </a:t>
            </a:r>
            <a:endParaRPr/>
          </a:p>
        </p:txBody>
      </p:sp>
      <p:sp>
        <p:nvSpPr>
          <p:cNvPr id="378" name="Google Shape;378;p45"/>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379" name="Google Shape;379;p45"/>
          <p:cNvSpPr/>
          <p:nvPr/>
        </p:nvSpPr>
        <p:spPr>
          <a:xfrm>
            <a:off x="3432853" y="865348"/>
            <a:ext cx="308100" cy="1863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380" name="Google Shape;380;p45"/>
          <p:cNvSpPr/>
          <p:nvPr/>
        </p:nvSpPr>
        <p:spPr>
          <a:xfrm>
            <a:off x="3432853" y="2198728"/>
            <a:ext cx="308100" cy="1863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381" name="Google Shape;381;p45"/>
          <p:cNvSpPr/>
          <p:nvPr/>
        </p:nvSpPr>
        <p:spPr>
          <a:xfrm>
            <a:off x="3432853" y="3532108"/>
            <a:ext cx="308100" cy="1863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382" name="Google Shape;382;p45"/>
          <p:cNvSpPr/>
          <p:nvPr/>
        </p:nvSpPr>
        <p:spPr>
          <a:xfrm>
            <a:off x="3432853" y="4098338"/>
            <a:ext cx="308100" cy="1863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pic>
        <p:nvPicPr>
          <p:cNvPr id="387" name="Google Shape;387;p46"/>
          <p:cNvPicPr preferRelativeResize="0"/>
          <p:nvPr/>
        </p:nvPicPr>
        <p:blipFill>
          <a:blip r:embed="rId3">
            <a:alphaModFix/>
          </a:blip>
          <a:stretch>
            <a:fillRect/>
          </a:stretch>
        </p:blipFill>
        <p:spPr>
          <a:xfrm>
            <a:off x="1293375" y="757250"/>
            <a:ext cx="1957200" cy="4178700"/>
          </a:xfrm>
          <a:prstGeom prst="roundRect">
            <a:avLst>
              <a:gd fmla="val 4417" name="adj"/>
            </a:avLst>
          </a:prstGeom>
          <a:noFill/>
          <a:ln cap="flat" cmpd="sng" w="19050">
            <a:solidFill>
              <a:schemeClr val="accent1"/>
            </a:solidFill>
            <a:prstDash val="solid"/>
            <a:round/>
            <a:headEnd len="sm" w="sm" type="none"/>
            <a:tailEnd len="sm" w="sm" type="none"/>
          </a:ln>
          <a:effectLst>
            <a:outerShdw blurRad="257175" rotWithShape="0" algn="bl" dir="5400000" dist="19050">
              <a:schemeClr val="accent1">
                <a:alpha val="50000"/>
              </a:schemeClr>
            </a:outerShdw>
          </a:effectLst>
        </p:spPr>
      </p:pic>
      <p:sp>
        <p:nvSpPr>
          <p:cNvPr id="388" name="Google Shape;388;p46"/>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edit your profile (3/3) </a:t>
            </a:r>
            <a:endParaRPr/>
          </a:p>
        </p:txBody>
      </p:sp>
      <p:sp>
        <p:nvSpPr>
          <p:cNvPr id="389" name="Google Shape;389;p46"/>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390" name="Google Shape;390;p46"/>
          <p:cNvSpPr txBox="1"/>
          <p:nvPr/>
        </p:nvSpPr>
        <p:spPr>
          <a:xfrm>
            <a:off x="4320125" y="1633375"/>
            <a:ext cx="4155600" cy="21996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rgbClr val="000000"/>
              </a:buClr>
              <a:buSzPts val="1200"/>
              <a:buFont typeface="Arial"/>
              <a:buNone/>
            </a:pPr>
            <a:r>
              <a:rPr lang="fr" sz="1200">
                <a:solidFill>
                  <a:schemeClr val="dk2"/>
                </a:solidFill>
                <a:latin typeface="Work Sans Light"/>
                <a:ea typeface="Work Sans Light"/>
                <a:cs typeface="Work Sans Light"/>
                <a:sym typeface="Work Sans Light"/>
              </a:rPr>
              <a:t>From the “My Settings” tab, you can update your account preferences:</a:t>
            </a:r>
            <a:endParaRPr sz="1200">
              <a:solidFill>
                <a:schemeClr val="dk2"/>
              </a:solidFill>
              <a:latin typeface="Work Sans Light"/>
              <a:ea typeface="Work Sans Light"/>
              <a:cs typeface="Work Sans Light"/>
              <a:sym typeface="Work Sans Light"/>
            </a:endParaRPr>
          </a:p>
          <a:p>
            <a:pPr indent="-137200" lvl="0" marL="12240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Language</a:t>
            </a:r>
            <a:endParaRPr sz="1200">
              <a:solidFill>
                <a:schemeClr val="dk2"/>
              </a:solidFill>
              <a:latin typeface="Work Sans Light"/>
              <a:ea typeface="Work Sans Light"/>
              <a:cs typeface="Work Sans Light"/>
              <a:sym typeface="Work Sans Light"/>
            </a:endParaRPr>
          </a:p>
          <a:p>
            <a:pPr indent="-137200" lvl="0" marL="12240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Display my status</a:t>
            </a:r>
            <a:endParaRPr sz="1200">
              <a:solidFill>
                <a:schemeClr val="dk2"/>
              </a:solidFill>
              <a:latin typeface="Work Sans Light"/>
              <a:ea typeface="Work Sans Light"/>
              <a:cs typeface="Work Sans Light"/>
              <a:sym typeface="Work Sans Light"/>
            </a:endParaRPr>
          </a:p>
          <a:p>
            <a:pPr indent="-137200" lvl="0" marL="12240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Email notifications</a:t>
            </a:r>
            <a:endParaRPr sz="1200">
              <a:solidFill>
                <a:schemeClr val="dk2"/>
              </a:solidFill>
              <a:latin typeface="Work Sans Light"/>
              <a:ea typeface="Work Sans Light"/>
              <a:cs typeface="Work Sans Light"/>
              <a:sym typeface="Work Sans Light"/>
            </a:endParaRPr>
          </a:p>
          <a:p>
            <a:pPr indent="-137200" lvl="0" marL="12240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Email addresses (add secondary email) details</a:t>
            </a:r>
            <a:endParaRPr sz="1200">
              <a:solidFill>
                <a:schemeClr val="dk2"/>
              </a:solidFill>
              <a:latin typeface="Work Sans Light"/>
              <a:ea typeface="Work Sans Light"/>
              <a:cs typeface="Work Sans Light"/>
              <a:sym typeface="Work Sans Light"/>
            </a:endParaRPr>
          </a:p>
          <a:p>
            <a:pPr indent="-137200" lvl="0" marL="12240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Update my password</a:t>
            </a:r>
            <a:endParaRPr sz="1200">
              <a:solidFill>
                <a:schemeClr val="dk2"/>
              </a:solidFill>
              <a:latin typeface="Work Sans Light"/>
              <a:ea typeface="Work Sans Light"/>
              <a:cs typeface="Work Sans Light"/>
              <a:sym typeface="Work Sans Light"/>
            </a:endParaRPr>
          </a:p>
          <a:p>
            <a:pPr indent="-137200" lvl="0" marL="12240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2-steps verification</a:t>
            </a:r>
            <a:endParaRPr sz="1200">
              <a:solidFill>
                <a:schemeClr val="dk2"/>
              </a:solidFill>
              <a:latin typeface="Work Sans Light"/>
              <a:ea typeface="Work Sans Light"/>
              <a:cs typeface="Work Sans Light"/>
              <a:sym typeface="Work Sans Light"/>
            </a:endParaRPr>
          </a:p>
          <a:p>
            <a:pPr indent="-137200" lvl="0" marL="122400" rtl="0" algn="l">
              <a:lnSpc>
                <a:spcPct val="115000"/>
              </a:lnSpc>
              <a:spcBef>
                <a:spcPts val="0"/>
              </a:spcBef>
              <a:spcAft>
                <a:spcPts val="0"/>
              </a:spcAft>
              <a:buClr>
                <a:schemeClr val="dk2"/>
              </a:buClr>
              <a:buSzPts val="800"/>
              <a:buFont typeface="Work Sans Light"/>
              <a:buChar char="●"/>
            </a:pPr>
            <a:r>
              <a:rPr lang="fr" sz="1200">
                <a:solidFill>
                  <a:schemeClr val="dk2"/>
                </a:solidFill>
                <a:latin typeface="Work Sans Light"/>
                <a:ea typeface="Work Sans Light"/>
                <a:cs typeface="Work Sans Light"/>
                <a:sym typeface="Work Sans Light"/>
              </a:rPr>
              <a:t>Delete my account</a:t>
            </a:r>
            <a:endParaRPr i="0" sz="1200" u="none" cap="none" strike="noStrike">
              <a:solidFill>
                <a:schemeClr val="dk2"/>
              </a:solidFill>
              <a:latin typeface="Work Sans Light"/>
              <a:ea typeface="Work Sans Light"/>
              <a:cs typeface="Work Sans Light"/>
              <a:sym typeface="Work Sans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47"/>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the schedule works </a:t>
            </a:r>
            <a:endParaRPr/>
          </a:p>
        </p:txBody>
      </p:sp>
      <p:sp>
        <p:nvSpPr>
          <p:cNvPr id="396" name="Google Shape;396;p47"/>
          <p:cNvSpPr txBox="1"/>
          <p:nvPr/>
        </p:nvSpPr>
        <p:spPr>
          <a:xfrm>
            <a:off x="5719575" y="1681025"/>
            <a:ext cx="3131700" cy="159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200">
                <a:solidFill>
                  <a:schemeClr val="dk2"/>
                </a:solidFill>
                <a:latin typeface="Work Sans Light"/>
                <a:ea typeface="Work Sans Light"/>
                <a:cs typeface="Work Sans Light"/>
                <a:sym typeface="Work Sans Light"/>
              </a:rPr>
              <a:t>The schedule/agenda button gives you an overview of the event sessions. You can register for sessions by clicking on this </a:t>
            </a:r>
            <a:r>
              <a:rPr lang="fr" sz="1200">
                <a:solidFill>
                  <a:schemeClr val="dk2"/>
                </a:solidFill>
                <a:latin typeface="Work Sans SemiBold"/>
                <a:ea typeface="Work Sans SemiBold"/>
                <a:cs typeface="Work Sans SemiBold"/>
                <a:sym typeface="Work Sans SemiBold"/>
              </a:rPr>
              <a:t>bookmarking icon</a:t>
            </a:r>
            <a:r>
              <a:rPr lang="fr" sz="1200">
                <a:solidFill>
                  <a:schemeClr val="dk2"/>
                </a:solidFill>
                <a:latin typeface="Work Sans Light"/>
                <a:ea typeface="Work Sans Light"/>
                <a:cs typeface="Work Sans Light"/>
                <a:sym typeface="Work Sans Light"/>
              </a:rPr>
              <a:t>. </a:t>
            </a:r>
            <a:endParaRPr sz="1200">
              <a:solidFill>
                <a:schemeClr val="dk2"/>
              </a:solidFill>
              <a:latin typeface="Work Sans Light"/>
              <a:ea typeface="Work Sans Light"/>
              <a:cs typeface="Work Sans Light"/>
              <a:sym typeface="Work Sans Light"/>
            </a:endParaRPr>
          </a:p>
          <a:p>
            <a:pPr indent="0" lvl="0" marL="0" rtl="0" algn="l">
              <a:lnSpc>
                <a:spcPct val="115000"/>
              </a:lnSpc>
              <a:spcBef>
                <a:spcPts val="1000"/>
              </a:spcBef>
              <a:spcAft>
                <a:spcPts val="1000"/>
              </a:spcAft>
              <a:buNone/>
            </a:pPr>
            <a:r>
              <a:rPr lang="fr" sz="1200">
                <a:solidFill>
                  <a:schemeClr val="dk2"/>
                </a:solidFill>
                <a:latin typeface="Work Sans Light"/>
                <a:ea typeface="Work Sans Light"/>
                <a:cs typeface="Work Sans Light"/>
                <a:sym typeface="Work Sans Light"/>
              </a:rPr>
              <a:t>You can find sessions by using the </a:t>
            </a:r>
            <a:r>
              <a:rPr lang="fr" sz="1200">
                <a:solidFill>
                  <a:schemeClr val="dk2"/>
                </a:solidFill>
                <a:latin typeface="Work Sans SemiBold"/>
                <a:ea typeface="Work Sans SemiBold"/>
                <a:cs typeface="Work Sans SemiBold"/>
                <a:sym typeface="Work Sans SemiBold"/>
              </a:rPr>
              <a:t>search bar and filters</a:t>
            </a:r>
            <a:r>
              <a:rPr lang="fr" sz="1200">
                <a:solidFill>
                  <a:schemeClr val="dk2"/>
                </a:solidFill>
                <a:latin typeface="Work Sans Light"/>
                <a:ea typeface="Work Sans Light"/>
                <a:cs typeface="Work Sans Light"/>
                <a:sym typeface="Work Sans Light"/>
              </a:rPr>
              <a:t> located on the left side of the screen.</a:t>
            </a:r>
            <a:endParaRPr sz="1200">
              <a:solidFill>
                <a:schemeClr val="dk2"/>
              </a:solidFill>
              <a:latin typeface="Work Sans Light"/>
              <a:ea typeface="Work Sans Light"/>
              <a:cs typeface="Work Sans Light"/>
              <a:sym typeface="Work Sans Light"/>
            </a:endParaRPr>
          </a:p>
        </p:txBody>
      </p:sp>
      <p:pic>
        <p:nvPicPr>
          <p:cNvPr id="397" name="Google Shape;397;p47"/>
          <p:cNvPicPr preferRelativeResize="0"/>
          <p:nvPr/>
        </p:nvPicPr>
        <p:blipFill>
          <a:blip r:embed="rId3">
            <a:alphaModFix/>
          </a:blip>
          <a:stretch>
            <a:fillRect/>
          </a:stretch>
        </p:blipFill>
        <p:spPr>
          <a:xfrm>
            <a:off x="287174" y="1206922"/>
            <a:ext cx="5306100" cy="3403500"/>
          </a:xfrm>
          <a:prstGeom prst="roundRect">
            <a:avLst>
              <a:gd fmla="val 3145" name="adj"/>
            </a:avLst>
          </a:prstGeom>
          <a:noFill/>
          <a:ln cap="flat" cmpd="sng" w="28575">
            <a:solidFill>
              <a:schemeClr val="accent1"/>
            </a:solidFill>
            <a:prstDash val="solid"/>
            <a:round/>
            <a:headEnd len="sm" w="sm" type="none"/>
            <a:tailEnd len="sm" w="sm" type="none"/>
          </a:ln>
          <a:effectLst>
            <a:outerShdw blurRad="585788" rotWithShape="0" algn="bl" dir="5400000" dist="19050">
              <a:schemeClr val="accent1">
                <a:alpha val="50000"/>
              </a:schemeClr>
            </a:outerShdw>
          </a:effectLst>
        </p:spPr>
      </p:pic>
      <p:sp>
        <p:nvSpPr>
          <p:cNvPr id="398" name="Google Shape;398;p47"/>
          <p:cNvSpPr/>
          <p:nvPr/>
        </p:nvSpPr>
        <p:spPr>
          <a:xfrm>
            <a:off x="317674" y="1606298"/>
            <a:ext cx="1353000" cy="14862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399" name="Google Shape;399;p47"/>
          <p:cNvSpPr/>
          <p:nvPr/>
        </p:nvSpPr>
        <p:spPr>
          <a:xfrm flipH="1" rot="10800000">
            <a:off x="2718015" y="3851261"/>
            <a:ext cx="328500" cy="1989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48"/>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the schedule works </a:t>
            </a:r>
            <a:endParaRPr/>
          </a:p>
        </p:txBody>
      </p:sp>
      <p:sp>
        <p:nvSpPr>
          <p:cNvPr id="405" name="Google Shape;405;p48"/>
          <p:cNvSpPr txBox="1"/>
          <p:nvPr/>
        </p:nvSpPr>
        <p:spPr>
          <a:xfrm>
            <a:off x="5037425" y="1681025"/>
            <a:ext cx="3813900" cy="1593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lang="fr" sz="1200">
                <a:solidFill>
                  <a:schemeClr val="dk2"/>
                </a:solidFill>
                <a:latin typeface="Work Sans Light"/>
                <a:ea typeface="Work Sans Light"/>
                <a:cs typeface="Work Sans Light"/>
                <a:sym typeface="Work Sans Light"/>
              </a:rPr>
              <a:t>By selecting a particular session, you'll uncover comprehensive details tailored to your interests: </a:t>
            </a:r>
            <a:r>
              <a:rPr lang="fr" sz="1200">
                <a:solidFill>
                  <a:schemeClr val="dk2"/>
                </a:solidFill>
                <a:latin typeface="Work Sans SemiBold"/>
                <a:ea typeface="Work Sans SemiBold"/>
                <a:cs typeface="Work Sans SemiBold"/>
                <a:sym typeface="Work Sans SemiBold"/>
              </a:rPr>
              <a:t>session capacity </a:t>
            </a:r>
            <a:r>
              <a:rPr lang="fr" sz="1200">
                <a:solidFill>
                  <a:schemeClr val="dk2"/>
                </a:solidFill>
                <a:latin typeface="Work Sans Light"/>
                <a:ea typeface="Work Sans Light"/>
                <a:cs typeface="Work Sans Light"/>
                <a:sym typeface="Work Sans Light"/>
              </a:rPr>
              <a:t>(if applicable), </a:t>
            </a:r>
            <a:r>
              <a:rPr lang="fr" sz="1200">
                <a:solidFill>
                  <a:schemeClr val="dk2"/>
                </a:solidFill>
                <a:latin typeface="Work Sans SemiBold"/>
                <a:ea typeface="Work Sans SemiBold"/>
                <a:cs typeface="Work Sans SemiBold"/>
                <a:sym typeface="Work Sans SemiBold"/>
              </a:rPr>
              <a:t>dates, times, and location; featured speakers and exhibitors; pertinent documents and links; and a roster of registered attendees </a:t>
            </a:r>
            <a:r>
              <a:rPr lang="fr" sz="1200">
                <a:solidFill>
                  <a:schemeClr val="dk2"/>
                </a:solidFill>
                <a:latin typeface="Work Sans Light"/>
                <a:ea typeface="Work Sans Light"/>
                <a:cs typeface="Work Sans Light"/>
                <a:sym typeface="Work Sans Light"/>
              </a:rPr>
              <a:t>(where applicable).</a:t>
            </a:r>
            <a:endParaRPr sz="1200">
              <a:solidFill>
                <a:schemeClr val="dk2"/>
              </a:solidFill>
              <a:latin typeface="Work Sans Light"/>
              <a:ea typeface="Work Sans Light"/>
              <a:cs typeface="Work Sans Light"/>
              <a:sym typeface="Work Sans Light"/>
            </a:endParaRPr>
          </a:p>
        </p:txBody>
      </p:sp>
      <p:pic>
        <p:nvPicPr>
          <p:cNvPr id="406" name="Google Shape;406;p48"/>
          <p:cNvPicPr preferRelativeResize="0"/>
          <p:nvPr/>
        </p:nvPicPr>
        <p:blipFill>
          <a:blip r:embed="rId3">
            <a:alphaModFix/>
          </a:blip>
          <a:stretch>
            <a:fillRect/>
          </a:stretch>
        </p:blipFill>
        <p:spPr>
          <a:xfrm>
            <a:off x="589526" y="913000"/>
            <a:ext cx="3982500" cy="3665100"/>
          </a:xfrm>
          <a:prstGeom prst="roundRect">
            <a:avLst>
              <a:gd fmla="val 3316" name="adj"/>
            </a:avLst>
          </a:prstGeom>
          <a:noFill/>
          <a:ln>
            <a:noFill/>
          </a:ln>
          <a:effectLst>
            <a:outerShdw blurRad="400050" rotWithShape="0" algn="bl" dir="5400000" dist="19050">
              <a:schemeClr val="accent1">
                <a:alpha val="50000"/>
              </a:scheme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id="411" name="Google Shape;411;p49"/>
          <p:cNvPicPr preferRelativeResize="0"/>
          <p:nvPr/>
        </p:nvPicPr>
        <p:blipFill>
          <a:blip r:embed="rId3">
            <a:alphaModFix/>
          </a:blip>
          <a:stretch>
            <a:fillRect/>
          </a:stretch>
        </p:blipFill>
        <p:spPr>
          <a:xfrm>
            <a:off x="287175" y="1221975"/>
            <a:ext cx="5037600" cy="3344700"/>
          </a:xfrm>
          <a:prstGeom prst="roundRect">
            <a:avLst>
              <a:gd fmla="val 3201" name="adj"/>
            </a:avLst>
          </a:prstGeom>
          <a:noFill/>
          <a:ln cap="flat" cmpd="sng" w="28575">
            <a:solidFill>
              <a:schemeClr val="accent1"/>
            </a:solidFill>
            <a:prstDash val="solid"/>
            <a:round/>
            <a:headEnd len="sm" w="sm" type="none"/>
            <a:tailEnd len="sm" w="sm" type="none"/>
          </a:ln>
          <a:effectLst>
            <a:outerShdw blurRad="400050" rotWithShape="0" algn="bl" dir="5400000" dist="19050">
              <a:schemeClr val="accent1">
                <a:alpha val="50000"/>
              </a:schemeClr>
            </a:outerShdw>
          </a:effectLst>
        </p:spPr>
      </p:pic>
      <p:sp>
        <p:nvSpPr>
          <p:cNvPr id="412" name="Google Shape;412;p49"/>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the schedule works | </a:t>
            </a:r>
            <a:r>
              <a:rPr lang="fr">
                <a:solidFill>
                  <a:schemeClr val="hlink"/>
                </a:solidFill>
                <a:latin typeface="Work Sans SemiBold"/>
                <a:ea typeface="Work Sans SemiBold"/>
                <a:cs typeface="Work Sans SemiBold"/>
                <a:sym typeface="Work Sans SemiBold"/>
              </a:rPr>
              <a:t>My Event</a:t>
            </a:r>
            <a:r>
              <a:rPr lang="fr">
                <a:latin typeface="Work Sans SemiBold"/>
                <a:ea typeface="Work Sans SemiBold"/>
                <a:cs typeface="Work Sans SemiBold"/>
                <a:sym typeface="Work Sans SemiBold"/>
              </a:rPr>
              <a:t> </a:t>
            </a:r>
            <a:endParaRPr>
              <a:latin typeface="Work Sans SemiBold"/>
              <a:ea typeface="Work Sans SemiBold"/>
              <a:cs typeface="Work Sans SemiBold"/>
              <a:sym typeface="Work Sans SemiBold"/>
            </a:endParaRPr>
          </a:p>
        </p:txBody>
      </p:sp>
      <p:sp>
        <p:nvSpPr>
          <p:cNvPr id="413" name="Google Shape;413;p49"/>
          <p:cNvSpPr txBox="1"/>
          <p:nvPr/>
        </p:nvSpPr>
        <p:spPr>
          <a:xfrm>
            <a:off x="5719575" y="1681025"/>
            <a:ext cx="3131700" cy="180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200">
                <a:solidFill>
                  <a:schemeClr val="dk2"/>
                </a:solidFill>
                <a:latin typeface="Work Sans Light"/>
                <a:ea typeface="Work Sans Light"/>
                <a:cs typeface="Work Sans Light"/>
                <a:sym typeface="Work Sans Light"/>
              </a:rPr>
              <a:t>The tab “</a:t>
            </a:r>
            <a:r>
              <a:rPr lang="fr" sz="1200">
                <a:solidFill>
                  <a:schemeClr val="dk2"/>
                </a:solidFill>
                <a:latin typeface="Work Sans SemiBold"/>
                <a:ea typeface="Work Sans SemiBold"/>
                <a:cs typeface="Work Sans SemiBold"/>
                <a:sym typeface="Work Sans SemiBold"/>
              </a:rPr>
              <a:t>My Event</a:t>
            </a:r>
            <a:r>
              <a:rPr lang="fr" sz="1200">
                <a:solidFill>
                  <a:schemeClr val="dk2"/>
                </a:solidFill>
                <a:latin typeface="Work Sans Light"/>
                <a:ea typeface="Work Sans Light"/>
                <a:cs typeface="Work Sans Light"/>
                <a:sym typeface="Work Sans Light"/>
              </a:rPr>
              <a:t>” allows you to see your own schedule. Here you can find the </a:t>
            </a:r>
            <a:r>
              <a:rPr lang="fr" sz="1200">
                <a:solidFill>
                  <a:schemeClr val="dk2"/>
                </a:solidFill>
                <a:latin typeface="Work Sans SemiBold"/>
                <a:ea typeface="Work Sans SemiBold"/>
                <a:cs typeface="Work Sans SemiBold"/>
                <a:sym typeface="Work Sans SemiBold"/>
              </a:rPr>
              <a:t>sessions</a:t>
            </a:r>
            <a:r>
              <a:rPr lang="fr" sz="1200">
                <a:solidFill>
                  <a:schemeClr val="dk2"/>
                </a:solidFill>
                <a:latin typeface="Work Sans Light"/>
                <a:ea typeface="Work Sans Light"/>
                <a:cs typeface="Work Sans Light"/>
                <a:sym typeface="Work Sans Light"/>
              </a:rPr>
              <a:t>,</a:t>
            </a:r>
            <a:r>
              <a:rPr lang="fr" sz="1200">
                <a:solidFill>
                  <a:schemeClr val="dk2"/>
                </a:solidFill>
                <a:latin typeface="Work Sans SemiBold"/>
                <a:ea typeface="Work Sans SemiBold"/>
                <a:cs typeface="Work Sans SemiBold"/>
                <a:sym typeface="Work Sans SemiBold"/>
              </a:rPr>
              <a:t> sponsors and partners </a:t>
            </a:r>
            <a:r>
              <a:rPr lang="fr" sz="1200">
                <a:solidFill>
                  <a:schemeClr val="dk2"/>
                </a:solidFill>
                <a:latin typeface="Work Sans Light"/>
                <a:ea typeface="Work Sans Light"/>
                <a:cs typeface="Work Sans Light"/>
                <a:sym typeface="Work Sans Light"/>
              </a:rPr>
              <a:t>you bookmarked, your confirmed meetings and more. </a:t>
            </a:r>
            <a:endParaRPr sz="1200">
              <a:solidFill>
                <a:schemeClr val="dk2"/>
              </a:solidFill>
              <a:latin typeface="Work Sans Light"/>
              <a:ea typeface="Work Sans Light"/>
              <a:cs typeface="Work Sans Light"/>
              <a:sym typeface="Work Sans Light"/>
            </a:endParaRPr>
          </a:p>
          <a:p>
            <a:pPr indent="0" lvl="0" marL="0" rtl="0" algn="l">
              <a:spcBef>
                <a:spcPts val="1000"/>
              </a:spcBef>
              <a:spcAft>
                <a:spcPts val="1000"/>
              </a:spcAft>
              <a:buNone/>
            </a:pPr>
            <a:r>
              <a:rPr lang="fr" sz="1200">
                <a:solidFill>
                  <a:schemeClr val="dk2"/>
                </a:solidFill>
                <a:latin typeface="Work Sans Light"/>
                <a:ea typeface="Work Sans Light"/>
                <a:cs typeface="Work Sans Light"/>
                <a:sym typeface="Work Sans Light"/>
              </a:rPr>
              <a:t>You can </a:t>
            </a:r>
            <a:r>
              <a:rPr lang="fr" sz="1200">
                <a:solidFill>
                  <a:schemeClr val="dk2"/>
                </a:solidFill>
                <a:latin typeface="Work Sans SemiBold"/>
                <a:ea typeface="Work Sans SemiBold"/>
                <a:cs typeface="Work Sans SemiBold"/>
                <a:sym typeface="Work Sans SemiBold"/>
              </a:rPr>
              <a:t>export your schedule</a:t>
            </a:r>
            <a:r>
              <a:rPr lang="fr" sz="1200">
                <a:solidFill>
                  <a:schemeClr val="dk2"/>
                </a:solidFill>
                <a:latin typeface="Work Sans Light"/>
                <a:ea typeface="Work Sans Light"/>
                <a:cs typeface="Work Sans Light"/>
                <a:sym typeface="Work Sans Light"/>
              </a:rPr>
              <a:t> by clicking “Export to my calendar” or “Download PDF.”</a:t>
            </a:r>
            <a:endParaRPr sz="1200">
              <a:solidFill>
                <a:schemeClr val="dk2"/>
              </a:solidFill>
              <a:latin typeface="Work Sans Light"/>
              <a:ea typeface="Work Sans Light"/>
              <a:cs typeface="Work Sans Light"/>
              <a:sym typeface="Work Sans Light"/>
            </a:endParaRPr>
          </a:p>
        </p:txBody>
      </p:sp>
      <p:sp>
        <p:nvSpPr>
          <p:cNvPr id="414" name="Google Shape;414;p49"/>
          <p:cNvSpPr/>
          <p:nvPr/>
        </p:nvSpPr>
        <p:spPr>
          <a:xfrm>
            <a:off x="287175" y="1861650"/>
            <a:ext cx="1246800" cy="14127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415" name="Google Shape;415;p49"/>
          <p:cNvSpPr/>
          <p:nvPr/>
        </p:nvSpPr>
        <p:spPr>
          <a:xfrm>
            <a:off x="626650" y="1436250"/>
            <a:ext cx="364500" cy="1641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416" name="Google Shape;416;p49"/>
          <p:cNvSpPr/>
          <p:nvPr/>
        </p:nvSpPr>
        <p:spPr>
          <a:xfrm>
            <a:off x="4098075" y="1898717"/>
            <a:ext cx="1180200" cy="11505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pic>
        <p:nvPicPr>
          <p:cNvPr id="421" name="Google Shape;421;p50"/>
          <p:cNvPicPr preferRelativeResize="0"/>
          <p:nvPr/>
        </p:nvPicPr>
        <p:blipFill>
          <a:blip r:embed="rId3">
            <a:alphaModFix/>
          </a:blip>
          <a:stretch>
            <a:fillRect/>
          </a:stretch>
        </p:blipFill>
        <p:spPr>
          <a:xfrm>
            <a:off x="1091525" y="627700"/>
            <a:ext cx="3480474" cy="4178700"/>
          </a:xfrm>
          <a:prstGeom prst="rect">
            <a:avLst/>
          </a:prstGeom>
          <a:noFill/>
          <a:ln>
            <a:noFill/>
          </a:ln>
        </p:spPr>
      </p:pic>
      <p:sp>
        <p:nvSpPr>
          <p:cNvPr id="422" name="Google Shape;422;p50"/>
          <p:cNvSpPr/>
          <p:nvPr/>
        </p:nvSpPr>
        <p:spPr>
          <a:xfrm>
            <a:off x="1956600" y="993200"/>
            <a:ext cx="595800" cy="1641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423" name="Google Shape;423;p50"/>
          <p:cNvSpPr/>
          <p:nvPr/>
        </p:nvSpPr>
        <p:spPr>
          <a:xfrm>
            <a:off x="1956600" y="1543128"/>
            <a:ext cx="595800" cy="1641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424" name="Google Shape;424;p50"/>
          <p:cNvSpPr/>
          <p:nvPr/>
        </p:nvSpPr>
        <p:spPr>
          <a:xfrm>
            <a:off x="1956600" y="2758716"/>
            <a:ext cx="595800" cy="1641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425" name="Google Shape;425;p50"/>
          <p:cNvSpPr/>
          <p:nvPr/>
        </p:nvSpPr>
        <p:spPr>
          <a:xfrm>
            <a:off x="1956600" y="3848816"/>
            <a:ext cx="595800" cy="1641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426" name="Google Shape;426;p50"/>
          <p:cNvSpPr/>
          <p:nvPr/>
        </p:nvSpPr>
        <p:spPr>
          <a:xfrm>
            <a:off x="1091525" y="1287825"/>
            <a:ext cx="865200" cy="1641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427" name="Google Shape;427;p50"/>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the schedule works | </a:t>
            </a:r>
            <a:r>
              <a:rPr lang="fr">
                <a:solidFill>
                  <a:schemeClr val="hlink"/>
                </a:solidFill>
                <a:latin typeface="Work Sans SemiBold"/>
                <a:ea typeface="Work Sans SemiBold"/>
                <a:cs typeface="Work Sans SemiBold"/>
                <a:sym typeface="Work Sans SemiBold"/>
              </a:rPr>
              <a:t>My AI Recommendations</a:t>
            </a:r>
            <a:r>
              <a:rPr lang="fr">
                <a:latin typeface="Work Sans SemiBold"/>
                <a:ea typeface="Work Sans SemiBold"/>
                <a:cs typeface="Work Sans SemiBold"/>
                <a:sym typeface="Work Sans SemiBold"/>
              </a:rPr>
              <a:t> </a:t>
            </a:r>
            <a:endParaRPr>
              <a:latin typeface="Work Sans SemiBold"/>
              <a:ea typeface="Work Sans SemiBold"/>
              <a:cs typeface="Work Sans SemiBold"/>
              <a:sym typeface="Work Sans SemiBold"/>
            </a:endParaRPr>
          </a:p>
        </p:txBody>
      </p:sp>
      <p:sp>
        <p:nvSpPr>
          <p:cNvPr id="428" name="Google Shape;428;p50"/>
          <p:cNvSpPr txBox="1"/>
          <p:nvPr/>
        </p:nvSpPr>
        <p:spPr>
          <a:xfrm>
            <a:off x="5051150" y="1681025"/>
            <a:ext cx="3800100" cy="1800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200">
                <a:solidFill>
                  <a:schemeClr val="dk2"/>
                </a:solidFill>
                <a:latin typeface="Work Sans Light"/>
                <a:ea typeface="Work Sans Light"/>
                <a:cs typeface="Work Sans Light"/>
                <a:sym typeface="Work Sans Light"/>
              </a:rPr>
              <a:t>The "</a:t>
            </a:r>
            <a:r>
              <a:rPr lang="fr" sz="1200">
                <a:solidFill>
                  <a:schemeClr val="dk2"/>
                </a:solidFill>
                <a:latin typeface="Work Sans SemiBold"/>
                <a:ea typeface="Work Sans SemiBold"/>
                <a:cs typeface="Work Sans SemiBold"/>
                <a:sym typeface="Work Sans SemiBold"/>
              </a:rPr>
              <a:t>My AI Recommendations</a:t>
            </a:r>
            <a:r>
              <a:rPr lang="fr" sz="1200">
                <a:solidFill>
                  <a:schemeClr val="dk2"/>
                </a:solidFill>
                <a:latin typeface="Work Sans Light"/>
                <a:ea typeface="Work Sans Light"/>
                <a:cs typeface="Work Sans Light"/>
                <a:sym typeface="Work Sans Light"/>
              </a:rPr>
              <a:t>" tab, if enabled, curates a personalized list of People, Exhibitors, Sessions, and Items based on our advanced AI matching system. </a:t>
            </a:r>
            <a:endParaRPr sz="1200">
              <a:solidFill>
                <a:schemeClr val="dk2"/>
              </a:solidFill>
              <a:latin typeface="Work Sans Light"/>
              <a:ea typeface="Work Sans Light"/>
              <a:cs typeface="Work Sans Light"/>
              <a:sym typeface="Work Sans Light"/>
            </a:endParaRPr>
          </a:p>
          <a:p>
            <a:pPr indent="0" lvl="0" marL="0" rtl="0" algn="l">
              <a:lnSpc>
                <a:spcPct val="115000"/>
              </a:lnSpc>
              <a:spcBef>
                <a:spcPts val="1000"/>
              </a:spcBef>
              <a:spcAft>
                <a:spcPts val="1000"/>
              </a:spcAft>
              <a:buNone/>
            </a:pPr>
            <a:r>
              <a:rPr lang="fr" sz="1200">
                <a:solidFill>
                  <a:schemeClr val="dk2"/>
                </a:solidFill>
                <a:latin typeface="Work Sans Light"/>
                <a:ea typeface="Work Sans Light"/>
                <a:cs typeface="Work Sans Light"/>
                <a:sym typeface="Work Sans Light"/>
              </a:rPr>
              <a:t>The completeness of your profile significantly enhances the quality of recommendations, while your platform activity further refines the results.</a:t>
            </a:r>
            <a:endParaRPr sz="1200">
              <a:solidFill>
                <a:schemeClr val="dk2"/>
              </a:solidFill>
              <a:latin typeface="Work Sans Light"/>
              <a:ea typeface="Work Sans Light"/>
              <a:cs typeface="Work Sans Light"/>
              <a:sym typeface="Work Sans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51"/>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access an ongoing live session</a:t>
            </a:r>
            <a:endParaRPr/>
          </a:p>
        </p:txBody>
      </p:sp>
      <p:sp>
        <p:nvSpPr>
          <p:cNvPr id="434" name="Google Shape;434;p51"/>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pic>
        <p:nvPicPr>
          <p:cNvPr id="435" name="Google Shape;435;p51"/>
          <p:cNvPicPr preferRelativeResize="0"/>
          <p:nvPr/>
        </p:nvPicPr>
        <p:blipFill>
          <a:blip r:embed="rId3">
            <a:alphaModFix/>
          </a:blip>
          <a:stretch>
            <a:fillRect/>
          </a:stretch>
        </p:blipFill>
        <p:spPr>
          <a:xfrm>
            <a:off x="4470425" y="903046"/>
            <a:ext cx="4468500" cy="3679800"/>
          </a:xfrm>
          <a:prstGeom prst="roundRect">
            <a:avLst>
              <a:gd fmla="val 2732" name="adj"/>
            </a:avLst>
          </a:prstGeom>
          <a:noFill/>
          <a:ln cap="flat" cmpd="sng" w="28575">
            <a:solidFill>
              <a:schemeClr val="accent1"/>
            </a:solidFill>
            <a:prstDash val="solid"/>
            <a:round/>
            <a:headEnd len="sm" w="sm" type="none"/>
            <a:tailEnd len="sm" w="sm" type="none"/>
          </a:ln>
          <a:effectLst>
            <a:outerShdw blurRad="500063" rotWithShape="0" algn="bl" dir="5400000" dist="19050">
              <a:schemeClr val="accent1">
                <a:alpha val="50000"/>
              </a:schemeClr>
            </a:outerShdw>
          </a:effectLst>
        </p:spPr>
      </p:pic>
      <p:sp>
        <p:nvSpPr>
          <p:cNvPr id="436" name="Google Shape;436;p51"/>
          <p:cNvSpPr/>
          <p:nvPr/>
        </p:nvSpPr>
        <p:spPr>
          <a:xfrm>
            <a:off x="7528528" y="275617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437" name="Google Shape;437;p51"/>
          <p:cNvSpPr/>
          <p:nvPr/>
        </p:nvSpPr>
        <p:spPr>
          <a:xfrm>
            <a:off x="4897678" y="1143004"/>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
        <p:nvSpPr>
          <p:cNvPr id="438" name="Google Shape;438;p51"/>
          <p:cNvSpPr txBox="1"/>
          <p:nvPr/>
        </p:nvSpPr>
        <p:spPr>
          <a:xfrm>
            <a:off x="407125" y="1071375"/>
            <a:ext cx="3746700" cy="325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There are several ways to access an ongoing live session.</a:t>
            </a:r>
            <a:endParaRPr sz="1100">
              <a:solidFill>
                <a:schemeClr val="dk2"/>
              </a:solidFill>
              <a:latin typeface="Work Sans Light"/>
              <a:ea typeface="Work Sans Light"/>
              <a:cs typeface="Work Sans Light"/>
              <a:sym typeface="Work Sans Light"/>
            </a:endParaRPr>
          </a:p>
          <a:p>
            <a:pPr indent="0" lvl="0" marL="0" marR="0" rtl="0" algn="l">
              <a:lnSpc>
                <a:spcPct val="100000"/>
              </a:lnSpc>
              <a:spcBef>
                <a:spcPts val="0"/>
              </a:spcBef>
              <a:spcAft>
                <a:spcPts val="0"/>
              </a:spcAft>
              <a:buClr>
                <a:srgbClr val="000000"/>
              </a:buClr>
              <a:buSzPts val="1200"/>
              <a:buFont typeface="Arial"/>
              <a:buNone/>
            </a:pPr>
            <a:br>
              <a:rPr lang="fr" sz="1100">
                <a:solidFill>
                  <a:schemeClr val="dk2"/>
                </a:solidFill>
                <a:latin typeface="Work Sans Light"/>
                <a:ea typeface="Work Sans Light"/>
                <a:cs typeface="Work Sans Light"/>
                <a:sym typeface="Work Sans Light"/>
              </a:rPr>
            </a:br>
            <a:endParaRPr sz="1100">
              <a:solidFill>
                <a:schemeClr val="dk2"/>
              </a:solidFill>
              <a:latin typeface="Work Sans Light"/>
              <a:ea typeface="Work Sans Light"/>
              <a:cs typeface="Work Sans Light"/>
              <a:sym typeface="Work Sans Light"/>
            </a:endParaRPr>
          </a:p>
          <a:p>
            <a:pPr indent="-298450" lvl="0" marL="457200" rtl="0" algn="l">
              <a:spcBef>
                <a:spcPts val="0"/>
              </a:spcBef>
              <a:spcAft>
                <a:spcPts val="0"/>
              </a:spcAft>
              <a:buClr>
                <a:schemeClr val="dk2"/>
              </a:buClr>
              <a:buSzPts val="1100"/>
              <a:buFont typeface="Work Sans Medium"/>
              <a:buAutoNum type="arabicPeriod"/>
            </a:pPr>
            <a:r>
              <a:rPr lang="fr" sz="1100">
                <a:solidFill>
                  <a:schemeClr val="dk2"/>
                </a:solidFill>
                <a:latin typeface="Work Sans Light"/>
                <a:ea typeface="Work Sans Light"/>
                <a:cs typeface="Work Sans Light"/>
                <a:sym typeface="Work Sans Light"/>
              </a:rPr>
              <a:t>From </a:t>
            </a:r>
            <a:r>
              <a:rPr lang="fr" sz="1100">
                <a:solidFill>
                  <a:schemeClr val="dk2"/>
                </a:solidFill>
                <a:latin typeface="Work Sans SemiBold"/>
                <a:ea typeface="Work Sans SemiBold"/>
                <a:cs typeface="Work Sans SemiBold"/>
                <a:sym typeface="Work Sans SemiBold"/>
              </a:rPr>
              <a:t>Event Home</a:t>
            </a:r>
            <a:r>
              <a:rPr lang="fr" sz="1100">
                <a:solidFill>
                  <a:schemeClr val="dk2"/>
                </a:solidFill>
                <a:latin typeface="Work Sans Light"/>
                <a:ea typeface="Work Sans Light"/>
                <a:cs typeface="Work Sans Light"/>
                <a:sym typeface="Work Sans Light"/>
              </a:rPr>
              <a:t>, click the “</a:t>
            </a:r>
            <a:r>
              <a:rPr lang="fr" sz="1100">
                <a:solidFill>
                  <a:schemeClr val="dk2"/>
                </a:solidFill>
                <a:latin typeface="Work Sans SemiBold"/>
                <a:ea typeface="Work Sans SemiBold"/>
                <a:cs typeface="Work Sans SemiBold"/>
                <a:sym typeface="Work Sans SemiBold"/>
              </a:rPr>
              <a:t>Live session”</a:t>
            </a:r>
            <a:r>
              <a:rPr lang="fr" sz="1100">
                <a:solidFill>
                  <a:schemeClr val="dk2"/>
                </a:solidFill>
                <a:latin typeface="Work Sans Light"/>
                <a:ea typeface="Work Sans Light"/>
                <a:cs typeface="Work Sans Light"/>
                <a:sym typeface="Work Sans Light"/>
              </a:rPr>
              <a:t> button. If there is a live session, the live button should also be present as a tab on the top navigation bar.  </a:t>
            </a:r>
            <a:endParaRPr sz="1100">
              <a:solidFill>
                <a:schemeClr val="dk2"/>
              </a:solidFill>
              <a:latin typeface="Work Sans Light"/>
              <a:ea typeface="Work Sans Light"/>
              <a:cs typeface="Work Sans Light"/>
              <a:sym typeface="Work Sans Light"/>
            </a:endParaRPr>
          </a:p>
          <a:p>
            <a:pPr indent="0" lvl="0" marL="45720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457200" rtl="0" algn="l">
              <a:spcBef>
                <a:spcPts val="0"/>
              </a:spcBef>
              <a:spcAft>
                <a:spcPts val="0"/>
              </a:spcAft>
              <a:buNone/>
            </a:pPr>
            <a:r>
              <a:rPr lang="fr" sz="1100">
                <a:solidFill>
                  <a:schemeClr val="dk2"/>
                </a:solidFill>
                <a:latin typeface="Work Sans Light"/>
                <a:ea typeface="Work Sans Light"/>
                <a:cs typeface="Work Sans Light"/>
                <a:sym typeface="Work Sans Light"/>
              </a:rPr>
              <a:t>You will get redirected to the ongoing session, or the following one if nothing is happening at that time.</a:t>
            </a:r>
            <a:endParaRPr sz="1100">
              <a:solidFill>
                <a:schemeClr val="dk2"/>
              </a:solidFill>
              <a:latin typeface="Work Sans Light"/>
              <a:ea typeface="Work Sans Light"/>
              <a:cs typeface="Work Sans Light"/>
              <a:sym typeface="Work Sans Light"/>
            </a:endParaRPr>
          </a:p>
          <a:p>
            <a:pPr indent="0" lvl="0" marL="457200" rtl="0" algn="l">
              <a:spcBef>
                <a:spcPts val="0"/>
              </a:spcBef>
              <a:spcAft>
                <a:spcPts val="0"/>
              </a:spcAft>
              <a:buNone/>
            </a:pPr>
            <a:r>
              <a:t/>
            </a:r>
            <a:endParaRPr sz="1100">
              <a:solidFill>
                <a:schemeClr val="dk2"/>
              </a:solidFill>
              <a:latin typeface="Work Sans SemiBold"/>
              <a:ea typeface="Work Sans SemiBold"/>
              <a:cs typeface="Work Sans SemiBold"/>
              <a:sym typeface="Work Sans SemiBold"/>
            </a:endParaRPr>
          </a:p>
          <a:p>
            <a:pPr indent="0" lvl="0" marL="457200" rtl="0" algn="l">
              <a:spcBef>
                <a:spcPts val="0"/>
              </a:spcBef>
              <a:spcAft>
                <a:spcPts val="0"/>
              </a:spcAft>
              <a:buNone/>
            </a:pPr>
            <a:r>
              <a:rPr lang="fr" sz="1100">
                <a:solidFill>
                  <a:schemeClr val="dk2"/>
                </a:solidFill>
                <a:latin typeface="Work Sans Light"/>
                <a:ea typeface="Work Sans Light"/>
                <a:cs typeface="Work Sans Light"/>
                <a:sym typeface="Work Sans Light"/>
              </a:rPr>
              <a:t>You can also access it from the “</a:t>
            </a:r>
            <a:r>
              <a:rPr lang="fr" sz="1100">
                <a:solidFill>
                  <a:schemeClr val="dk2"/>
                </a:solidFill>
                <a:latin typeface="Work Sans SemiBold"/>
                <a:ea typeface="Work Sans SemiBold"/>
                <a:cs typeface="Work Sans SemiBold"/>
                <a:sym typeface="Work Sans SemiBold"/>
              </a:rPr>
              <a:t>Event schedule</a:t>
            </a:r>
            <a:r>
              <a:rPr lang="fr" sz="1100">
                <a:solidFill>
                  <a:schemeClr val="dk2"/>
                </a:solidFill>
                <a:latin typeface="Work Sans Light"/>
                <a:ea typeface="Work Sans Light"/>
                <a:cs typeface="Work Sans Light"/>
                <a:sym typeface="Work Sans Light"/>
              </a:rPr>
              <a:t>” or “</a:t>
            </a:r>
            <a:r>
              <a:rPr lang="fr" sz="1100">
                <a:solidFill>
                  <a:schemeClr val="dk2"/>
                </a:solidFill>
                <a:latin typeface="Work Sans SemiBold"/>
                <a:ea typeface="Work Sans SemiBold"/>
                <a:cs typeface="Work Sans SemiBold"/>
                <a:sym typeface="Work Sans SemiBold"/>
              </a:rPr>
              <a:t>My Event</a:t>
            </a:r>
            <a:r>
              <a:rPr lang="fr" sz="1100">
                <a:solidFill>
                  <a:schemeClr val="dk2"/>
                </a:solidFill>
                <a:latin typeface="Work Sans Light"/>
                <a:ea typeface="Work Sans Light"/>
                <a:cs typeface="Work Sans Light"/>
                <a:sym typeface="Work Sans Light"/>
              </a:rPr>
              <a:t>” tab. Click on the ongoing session  to reach the session page.</a:t>
            </a:r>
            <a:endParaRPr sz="1100">
              <a:solidFill>
                <a:schemeClr val="dk2"/>
              </a:solidFill>
              <a:latin typeface="Work Sans Light"/>
              <a:ea typeface="Work Sans Light"/>
              <a:cs typeface="Work Sans Light"/>
              <a:sym typeface="Work Sans Light"/>
            </a:endParaRPr>
          </a:p>
          <a:p>
            <a:pPr indent="0" lvl="0" marL="45720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p:txBody>
      </p:sp>
      <p:sp>
        <p:nvSpPr>
          <p:cNvPr id="439" name="Google Shape;439;p51"/>
          <p:cNvSpPr/>
          <p:nvPr/>
        </p:nvSpPr>
        <p:spPr>
          <a:xfrm>
            <a:off x="7528528" y="3156801"/>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
        <p:nvSpPr>
          <p:cNvPr id="440" name="Google Shape;440;p51"/>
          <p:cNvSpPr/>
          <p:nvPr/>
        </p:nvSpPr>
        <p:spPr>
          <a:xfrm>
            <a:off x="553528" y="179182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441" name="Google Shape;441;p51"/>
          <p:cNvSpPr/>
          <p:nvPr/>
        </p:nvSpPr>
        <p:spPr>
          <a:xfrm>
            <a:off x="553528" y="3293404"/>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52"/>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access a streaming session</a:t>
            </a:r>
            <a:endParaRPr/>
          </a:p>
        </p:txBody>
      </p:sp>
      <p:sp>
        <p:nvSpPr>
          <p:cNvPr id="447" name="Google Shape;447;p52"/>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pic>
        <p:nvPicPr>
          <p:cNvPr id="448" name="Google Shape;448;p52"/>
          <p:cNvPicPr preferRelativeResize="0"/>
          <p:nvPr/>
        </p:nvPicPr>
        <p:blipFill>
          <a:blip r:embed="rId3">
            <a:alphaModFix/>
          </a:blip>
          <a:stretch>
            <a:fillRect/>
          </a:stretch>
        </p:blipFill>
        <p:spPr>
          <a:xfrm>
            <a:off x="544851" y="1031013"/>
            <a:ext cx="3902400" cy="2947800"/>
          </a:xfrm>
          <a:prstGeom prst="roundRect">
            <a:avLst>
              <a:gd fmla="val 3132" name="adj"/>
            </a:avLst>
          </a:prstGeom>
          <a:noFill/>
          <a:ln cap="flat" cmpd="sng" w="28575">
            <a:solidFill>
              <a:schemeClr val="accent1"/>
            </a:solidFill>
            <a:prstDash val="solid"/>
            <a:round/>
            <a:headEnd len="sm" w="sm" type="none"/>
            <a:tailEnd len="sm" w="sm" type="none"/>
          </a:ln>
          <a:effectLst>
            <a:outerShdw blurRad="428625" rotWithShape="0" algn="bl" dir="5400000" dist="19050">
              <a:schemeClr val="accent1">
                <a:alpha val="50000"/>
              </a:schemeClr>
            </a:outerShdw>
          </a:effectLst>
        </p:spPr>
      </p:pic>
      <p:pic>
        <p:nvPicPr>
          <p:cNvPr id="449" name="Google Shape;449;p52"/>
          <p:cNvPicPr preferRelativeResize="0"/>
          <p:nvPr/>
        </p:nvPicPr>
        <p:blipFill rotWithShape="1">
          <a:blip r:embed="rId4">
            <a:alphaModFix/>
          </a:blip>
          <a:srcRect b="48898" l="46143" r="0" t="0"/>
          <a:stretch/>
        </p:blipFill>
        <p:spPr>
          <a:xfrm>
            <a:off x="3065750" y="3683425"/>
            <a:ext cx="1986000" cy="1120800"/>
          </a:xfrm>
          <a:prstGeom prst="roundRect">
            <a:avLst>
              <a:gd fmla="val 8449" name="adj"/>
            </a:avLst>
          </a:prstGeom>
          <a:noFill/>
          <a:ln cap="flat" cmpd="sng" w="19050">
            <a:solidFill>
              <a:schemeClr val="accent1"/>
            </a:solidFill>
            <a:prstDash val="solid"/>
            <a:round/>
            <a:headEnd len="sm" w="sm" type="none"/>
            <a:tailEnd len="sm" w="sm" type="none"/>
          </a:ln>
          <a:effectLst>
            <a:outerShdw blurRad="428625" rotWithShape="0" algn="bl" dir="5400000" dist="19050">
              <a:schemeClr val="accent1">
                <a:alpha val="50000"/>
              </a:schemeClr>
            </a:outerShdw>
          </a:effectLst>
        </p:spPr>
      </p:pic>
      <p:pic>
        <p:nvPicPr>
          <p:cNvPr id="450" name="Google Shape;450;p52"/>
          <p:cNvPicPr preferRelativeResize="0"/>
          <p:nvPr/>
        </p:nvPicPr>
        <p:blipFill>
          <a:blip r:embed="rId5">
            <a:alphaModFix/>
          </a:blip>
          <a:stretch>
            <a:fillRect/>
          </a:stretch>
        </p:blipFill>
        <p:spPr>
          <a:xfrm>
            <a:off x="2475475" y="4343500"/>
            <a:ext cx="410475" cy="312975"/>
          </a:xfrm>
          <a:prstGeom prst="rect">
            <a:avLst/>
          </a:prstGeom>
          <a:noFill/>
          <a:ln>
            <a:noFill/>
          </a:ln>
        </p:spPr>
      </p:pic>
      <p:sp>
        <p:nvSpPr>
          <p:cNvPr id="451" name="Google Shape;451;p52"/>
          <p:cNvSpPr txBox="1"/>
          <p:nvPr/>
        </p:nvSpPr>
        <p:spPr>
          <a:xfrm>
            <a:off x="5365100" y="1031025"/>
            <a:ext cx="3453600" cy="2947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200">
                <a:solidFill>
                  <a:schemeClr val="dk2"/>
                </a:solidFill>
                <a:latin typeface="Work Sans Light"/>
                <a:ea typeface="Work Sans Light"/>
                <a:cs typeface="Work Sans Light"/>
                <a:sym typeface="Work Sans Light"/>
              </a:rPr>
              <a:t>Less than </a:t>
            </a:r>
            <a:r>
              <a:rPr lang="fr" sz="1200">
                <a:solidFill>
                  <a:schemeClr val="dk2"/>
                </a:solidFill>
                <a:latin typeface="Work Sans SemiBold"/>
                <a:ea typeface="Work Sans SemiBold"/>
                <a:cs typeface="Work Sans SemiBold"/>
                <a:sym typeface="Work Sans SemiBold"/>
              </a:rPr>
              <a:t>24 hours</a:t>
            </a:r>
            <a:r>
              <a:rPr lang="fr" sz="1200">
                <a:solidFill>
                  <a:schemeClr val="dk2"/>
                </a:solidFill>
                <a:latin typeface="Work Sans Light"/>
                <a:ea typeface="Work Sans Light"/>
                <a:cs typeface="Work Sans Light"/>
                <a:sym typeface="Work Sans Light"/>
              </a:rPr>
              <a:t> before a live stream session a countdown will show on the session page. </a:t>
            </a:r>
            <a:endParaRPr sz="1200">
              <a:solidFill>
                <a:schemeClr val="dk2"/>
              </a:solidFill>
              <a:latin typeface="Work Sans Light"/>
              <a:ea typeface="Work Sans Light"/>
              <a:cs typeface="Work Sans Light"/>
              <a:sym typeface="Work Sans Light"/>
            </a:endParaRPr>
          </a:p>
          <a:p>
            <a:pPr indent="0" lvl="0" marL="0" rtl="0" algn="l">
              <a:lnSpc>
                <a:spcPct val="115000"/>
              </a:lnSpc>
              <a:spcBef>
                <a:spcPts val="1000"/>
              </a:spcBef>
              <a:spcAft>
                <a:spcPts val="0"/>
              </a:spcAft>
              <a:buNone/>
            </a:pPr>
            <a:r>
              <a:rPr lang="fr" sz="1200">
                <a:solidFill>
                  <a:schemeClr val="dk2"/>
                </a:solidFill>
                <a:latin typeface="Work Sans Light"/>
                <a:ea typeface="Work Sans Light"/>
                <a:cs typeface="Work Sans Light"/>
                <a:sym typeface="Work Sans Light"/>
              </a:rPr>
              <a:t>As soon as the session begins, the video will be displayed at the top of the session page and will start automatically. You can refresh the page if it does not. </a:t>
            </a:r>
            <a:endParaRPr sz="1200">
              <a:solidFill>
                <a:schemeClr val="dk2"/>
              </a:solidFill>
              <a:latin typeface="Work Sans Light"/>
              <a:ea typeface="Work Sans Light"/>
              <a:cs typeface="Work Sans Light"/>
              <a:sym typeface="Work Sans Light"/>
            </a:endParaRPr>
          </a:p>
          <a:p>
            <a:pPr indent="0" lvl="0" marL="0" rtl="0" algn="l">
              <a:lnSpc>
                <a:spcPct val="115000"/>
              </a:lnSpc>
              <a:spcBef>
                <a:spcPts val="1000"/>
              </a:spcBef>
              <a:spcAft>
                <a:spcPts val="1000"/>
              </a:spcAft>
              <a:buNone/>
            </a:pPr>
            <a:r>
              <a:rPr lang="fr" sz="1200">
                <a:solidFill>
                  <a:schemeClr val="dk2"/>
                </a:solidFill>
                <a:latin typeface="Work Sans Light"/>
                <a:ea typeface="Work Sans Light"/>
                <a:cs typeface="Work Sans Light"/>
                <a:sym typeface="Work Sans Light"/>
              </a:rPr>
              <a:t>You will then be able to watch the video, in </a:t>
            </a:r>
            <a:r>
              <a:rPr lang="fr" sz="1200">
                <a:solidFill>
                  <a:schemeClr val="dk2"/>
                </a:solidFill>
                <a:latin typeface="Work Sans SemiBold"/>
                <a:ea typeface="Work Sans SemiBold"/>
                <a:cs typeface="Work Sans SemiBold"/>
                <a:sym typeface="Work Sans SemiBold"/>
              </a:rPr>
              <a:t>full screen mode </a:t>
            </a:r>
            <a:r>
              <a:rPr lang="fr" sz="1200">
                <a:solidFill>
                  <a:schemeClr val="dk2"/>
                </a:solidFill>
                <a:latin typeface="Work Sans Light"/>
                <a:ea typeface="Work Sans Light"/>
                <a:cs typeface="Work Sans Light"/>
                <a:sym typeface="Work Sans Light"/>
              </a:rPr>
              <a:t>if you wish, or continue to browse the app while watching the session in a </a:t>
            </a:r>
            <a:r>
              <a:rPr lang="fr" sz="1200">
                <a:solidFill>
                  <a:schemeClr val="dk2"/>
                </a:solidFill>
                <a:latin typeface="Work Sans SemiBold"/>
                <a:ea typeface="Work Sans SemiBold"/>
                <a:cs typeface="Work Sans SemiBold"/>
                <a:sym typeface="Work Sans SemiBold"/>
              </a:rPr>
              <a:t>pop-out window.</a:t>
            </a:r>
            <a:endParaRPr sz="1200">
              <a:solidFill>
                <a:schemeClr val="dk2"/>
              </a:solidFill>
              <a:latin typeface="Work Sans SemiBold"/>
              <a:ea typeface="Work Sans SemiBold"/>
              <a:cs typeface="Work Sans SemiBold"/>
              <a:sym typeface="Work Sans SemiBold"/>
            </a:endParaRPr>
          </a:p>
        </p:txBody>
      </p:sp>
      <p:pic>
        <p:nvPicPr>
          <p:cNvPr id="452" name="Google Shape;452;p52"/>
          <p:cNvPicPr preferRelativeResize="0"/>
          <p:nvPr/>
        </p:nvPicPr>
        <p:blipFill>
          <a:blip r:embed="rId6">
            <a:alphaModFix/>
          </a:blip>
          <a:stretch>
            <a:fillRect/>
          </a:stretch>
        </p:blipFill>
        <p:spPr>
          <a:xfrm rot="-7698763">
            <a:off x="2534641" y="4041924"/>
            <a:ext cx="585754" cy="14443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pic>
        <p:nvPicPr>
          <p:cNvPr id="457" name="Google Shape;457;p53"/>
          <p:cNvPicPr preferRelativeResize="0"/>
          <p:nvPr/>
        </p:nvPicPr>
        <p:blipFill rotWithShape="1">
          <a:blip r:embed="rId3">
            <a:alphaModFix/>
          </a:blip>
          <a:srcRect b="1426" l="2162" r="2969" t="1552"/>
          <a:stretch/>
        </p:blipFill>
        <p:spPr>
          <a:xfrm>
            <a:off x="6465850" y="758818"/>
            <a:ext cx="1931100" cy="2991600"/>
          </a:xfrm>
          <a:prstGeom prst="roundRect">
            <a:avLst>
              <a:gd fmla="val 4529" name="adj"/>
            </a:avLst>
          </a:prstGeom>
          <a:solidFill>
            <a:srgbClr val="00CC88">
              <a:alpha val="14510"/>
            </a:srgbClr>
          </a:solidFill>
          <a:ln cap="flat" cmpd="sng" w="9525">
            <a:solidFill>
              <a:schemeClr val="accent1"/>
            </a:solidFill>
            <a:prstDash val="solid"/>
            <a:miter lim="8000"/>
            <a:headEnd len="sm" w="sm" type="none"/>
            <a:tailEnd len="sm" w="sm" type="none"/>
          </a:ln>
          <a:effectLst>
            <a:outerShdw blurRad="357188" rotWithShape="0" algn="bl" dir="5400000" dist="19050">
              <a:schemeClr val="accent1">
                <a:alpha val="50000"/>
              </a:schemeClr>
            </a:outerShdw>
          </a:effectLst>
        </p:spPr>
      </p:pic>
      <p:sp>
        <p:nvSpPr>
          <p:cNvPr id="458" name="Google Shape;458;p53"/>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interact during a session</a:t>
            </a:r>
            <a:endParaRPr/>
          </a:p>
        </p:txBody>
      </p:sp>
      <p:sp>
        <p:nvSpPr>
          <p:cNvPr id="459" name="Google Shape;459;p53"/>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460" name="Google Shape;460;p53"/>
          <p:cNvSpPr txBox="1"/>
          <p:nvPr/>
        </p:nvSpPr>
        <p:spPr>
          <a:xfrm>
            <a:off x="407125" y="1071375"/>
            <a:ext cx="3746700" cy="325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With “</a:t>
            </a:r>
            <a:r>
              <a:rPr lang="fr" sz="1100">
                <a:solidFill>
                  <a:schemeClr val="dk2"/>
                </a:solidFill>
                <a:latin typeface="Work Sans SemiBold"/>
                <a:ea typeface="Work Sans SemiBold"/>
                <a:cs typeface="Work Sans SemiBold"/>
                <a:sym typeface="Work Sans SemiBold"/>
              </a:rPr>
              <a:t>Live interaction,</a:t>
            </a:r>
            <a:r>
              <a:rPr lang="fr" sz="1100">
                <a:solidFill>
                  <a:schemeClr val="dk2"/>
                </a:solidFill>
                <a:latin typeface="Work Sans Light"/>
                <a:ea typeface="Work Sans Light"/>
                <a:cs typeface="Work Sans Light"/>
                <a:sym typeface="Work Sans Light"/>
              </a:rPr>
              <a:t>” you can </a:t>
            </a:r>
            <a:r>
              <a:rPr lang="fr" sz="1100">
                <a:solidFill>
                  <a:schemeClr val="dk2"/>
                </a:solidFill>
                <a:latin typeface="Work Sans SemiBold"/>
                <a:ea typeface="Work Sans SemiBold"/>
                <a:cs typeface="Work Sans SemiBold"/>
                <a:sym typeface="Work Sans SemiBold"/>
              </a:rPr>
              <a:t>chat</a:t>
            </a:r>
            <a:r>
              <a:rPr lang="fr" sz="1100">
                <a:solidFill>
                  <a:schemeClr val="dk2"/>
                </a:solidFill>
                <a:latin typeface="Work Sans Light"/>
                <a:ea typeface="Work Sans Light"/>
                <a:cs typeface="Work Sans Light"/>
                <a:sym typeface="Work Sans Light"/>
              </a:rPr>
              <a:t> with other attendees, ask </a:t>
            </a:r>
            <a:r>
              <a:rPr lang="fr" sz="1100">
                <a:solidFill>
                  <a:schemeClr val="dk2"/>
                </a:solidFill>
                <a:latin typeface="Work Sans SemiBold"/>
                <a:ea typeface="Work Sans SemiBold"/>
                <a:cs typeface="Work Sans SemiBold"/>
                <a:sym typeface="Work Sans SemiBold"/>
              </a:rPr>
              <a:t>questions</a:t>
            </a:r>
            <a:r>
              <a:rPr lang="fr" sz="1100">
                <a:solidFill>
                  <a:schemeClr val="dk2"/>
                </a:solidFill>
                <a:latin typeface="Work Sans Light"/>
                <a:ea typeface="Work Sans Light"/>
                <a:cs typeface="Work Sans Light"/>
                <a:sym typeface="Work Sans Light"/>
              </a:rPr>
              <a:t> to the speakers, and answer </a:t>
            </a:r>
            <a:r>
              <a:rPr lang="fr" sz="1100">
                <a:solidFill>
                  <a:schemeClr val="dk2"/>
                </a:solidFill>
                <a:latin typeface="Work Sans SemiBold"/>
                <a:ea typeface="Work Sans SemiBold"/>
                <a:cs typeface="Work Sans SemiBold"/>
                <a:sym typeface="Work Sans SemiBold"/>
              </a:rPr>
              <a:t>polls </a:t>
            </a:r>
            <a:r>
              <a:rPr lang="fr" sz="1100">
                <a:solidFill>
                  <a:schemeClr val="dk2"/>
                </a:solidFill>
                <a:latin typeface="Work Sans Light"/>
                <a:ea typeface="Work Sans Light"/>
                <a:cs typeface="Work Sans Light"/>
                <a:sym typeface="Work Sans Light"/>
              </a:rPr>
              <a:t>created by the organizers or speakers.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You can react and answer to other people’s messages, or delete your message by clicking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on the three dots next to it.</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Questions will be sorted by upvotes where the most liked questions will rise to the top.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The live discussion should be open when sessions are ongoing. If you do not see it, click on the bubble on the bottom right to open it. </a:t>
            </a:r>
            <a:endParaRPr sz="1100">
              <a:solidFill>
                <a:schemeClr val="dk2"/>
              </a:solidFill>
              <a:latin typeface="Work Sans Light"/>
              <a:ea typeface="Work Sans Light"/>
              <a:cs typeface="Work Sans Light"/>
              <a:sym typeface="Work Sans Light"/>
            </a:endParaRPr>
          </a:p>
        </p:txBody>
      </p:sp>
      <p:pic>
        <p:nvPicPr>
          <p:cNvPr id="461" name="Google Shape;461;p53"/>
          <p:cNvPicPr preferRelativeResize="0"/>
          <p:nvPr/>
        </p:nvPicPr>
        <p:blipFill rotWithShape="1">
          <a:blip r:embed="rId4">
            <a:alphaModFix/>
          </a:blip>
          <a:srcRect b="1190" l="2726" r="1616" t="1190"/>
          <a:stretch/>
        </p:blipFill>
        <p:spPr>
          <a:xfrm>
            <a:off x="4360449" y="1741169"/>
            <a:ext cx="1931100" cy="2983800"/>
          </a:xfrm>
          <a:prstGeom prst="roundRect">
            <a:avLst>
              <a:gd fmla="val 4328" name="adj"/>
            </a:avLst>
          </a:prstGeom>
          <a:noFill/>
          <a:ln cap="flat" cmpd="sng" w="9525">
            <a:solidFill>
              <a:schemeClr val="accent1"/>
            </a:solidFill>
            <a:prstDash val="solid"/>
            <a:round/>
            <a:headEnd len="sm" w="sm" type="none"/>
            <a:tailEnd len="sm" w="sm" type="none"/>
          </a:ln>
          <a:effectLst>
            <a:outerShdw blurRad="357188" rotWithShape="0" algn="bl" dir="5400000" dist="19050">
              <a:schemeClr val="accent1">
                <a:alpha val="50000"/>
              </a:schemeClr>
            </a:outerShdw>
          </a:effectLst>
        </p:spPr>
      </p:pic>
      <p:pic>
        <p:nvPicPr>
          <p:cNvPr id="462" name="Google Shape;462;p53"/>
          <p:cNvPicPr preferRelativeResize="0"/>
          <p:nvPr/>
        </p:nvPicPr>
        <p:blipFill rotWithShape="1">
          <a:blip r:embed="rId5">
            <a:alphaModFix/>
          </a:blip>
          <a:srcRect b="18488" l="6569" r="5004" t="21717"/>
          <a:stretch/>
        </p:blipFill>
        <p:spPr>
          <a:xfrm>
            <a:off x="2621326" y="3868275"/>
            <a:ext cx="1258200" cy="283500"/>
          </a:xfrm>
          <a:prstGeom prst="roundRect">
            <a:avLst>
              <a:gd fmla="val 50000" name="adj"/>
            </a:avLst>
          </a:prstGeom>
          <a:noFill/>
          <a:ln cap="flat" cmpd="sng" w="9525">
            <a:solidFill>
              <a:schemeClr val="accent1"/>
            </a:solidFill>
            <a:prstDash val="solid"/>
            <a:round/>
            <a:headEnd len="sm" w="sm" type="none"/>
            <a:tailEnd len="sm" w="sm" type="none"/>
          </a:ln>
        </p:spPr>
      </p:pic>
      <p:pic>
        <p:nvPicPr>
          <p:cNvPr id="463" name="Google Shape;463;p53"/>
          <p:cNvPicPr preferRelativeResize="0"/>
          <p:nvPr/>
        </p:nvPicPr>
        <p:blipFill rotWithShape="1">
          <a:blip r:embed="rId6">
            <a:alphaModFix/>
          </a:blip>
          <a:srcRect b="1653" l="3651" r="3901" t="1653"/>
          <a:stretch/>
        </p:blipFill>
        <p:spPr>
          <a:xfrm>
            <a:off x="7285400" y="2310675"/>
            <a:ext cx="1659600" cy="2611500"/>
          </a:xfrm>
          <a:prstGeom prst="roundRect">
            <a:avLst>
              <a:gd fmla="val 5620" name="adj"/>
            </a:avLst>
          </a:prstGeom>
          <a:solidFill>
            <a:srgbClr val="00CC88">
              <a:alpha val="14510"/>
            </a:srgbClr>
          </a:solidFill>
          <a:ln cap="flat" cmpd="sng" w="9525">
            <a:solidFill>
              <a:schemeClr val="accent1"/>
            </a:solidFill>
            <a:prstDash val="solid"/>
            <a:miter lim="8000"/>
            <a:headEnd len="sm" w="sm" type="none"/>
            <a:tailEnd len="sm" w="sm" type="none"/>
          </a:ln>
          <a:effectLst>
            <a:outerShdw blurRad="357188" rotWithShape="0" algn="bl" dir="5400000" dist="19050">
              <a:schemeClr val="accent1">
                <a:alpha val="50000"/>
              </a:schemeClr>
            </a:outerShdw>
          </a:effectLst>
        </p:spPr>
      </p:pic>
      <p:sp>
        <p:nvSpPr>
          <p:cNvPr id="464" name="Google Shape;464;p53"/>
          <p:cNvSpPr/>
          <p:nvPr/>
        </p:nvSpPr>
        <p:spPr>
          <a:xfrm>
            <a:off x="4360450" y="1971150"/>
            <a:ext cx="612000" cy="2193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465" name="Google Shape;465;p53"/>
          <p:cNvSpPr/>
          <p:nvPr/>
        </p:nvSpPr>
        <p:spPr>
          <a:xfrm>
            <a:off x="7784950" y="974600"/>
            <a:ext cx="612000" cy="2193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466" name="Google Shape;466;p53"/>
          <p:cNvSpPr/>
          <p:nvPr/>
        </p:nvSpPr>
        <p:spPr>
          <a:xfrm>
            <a:off x="7809200" y="2462100"/>
            <a:ext cx="612000" cy="2193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pic>
        <p:nvPicPr>
          <p:cNvPr id="467" name="Google Shape;467;p53"/>
          <p:cNvPicPr preferRelativeResize="0"/>
          <p:nvPr/>
        </p:nvPicPr>
        <p:blipFill>
          <a:blip r:embed="rId7">
            <a:alphaModFix/>
          </a:blip>
          <a:stretch>
            <a:fillRect/>
          </a:stretch>
        </p:blipFill>
        <p:spPr>
          <a:xfrm rot="-7698763">
            <a:off x="2009941" y="3730349"/>
            <a:ext cx="585754" cy="14443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54"/>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do roundtable work (1/2)</a:t>
            </a:r>
            <a:endParaRPr/>
          </a:p>
        </p:txBody>
      </p:sp>
      <p:sp>
        <p:nvSpPr>
          <p:cNvPr id="473" name="Google Shape;473;p54"/>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474" name="Google Shape;474;p54"/>
          <p:cNvSpPr txBox="1"/>
          <p:nvPr/>
        </p:nvSpPr>
        <p:spPr>
          <a:xfrm>
            <a:off x="407125" y="902625"/>
            <a:ext cx="4061700" cy="349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If the event includes roundtables, the event organizer will make a number of </a:t>
            </a:r>
            <a:r>
              <a:rPr lang="fr" sz="1100">
                <a:solidFill>
                  <a:schemeClr val="dk2"/>
                </a:solidFill>
                <a:latin typeface="Work Sans SemiBold"/>
                <a:ea typeface="Work Sans SemiBold"/>
                <a:cs typeface="Work Sans SemiBold"/>
                <a:sym typeface="Work Sans SemiBold"/>
              </a:rPr>
              <a:t>seats available</a:t>
            </a:r>
            <a:r>
              <a:rPr lang="fr" sz="1100">
                <a:solidFill>
                  <a:schemeClr val="dk2"/>
                </a:solidFill>
                <a:latin typeface="Work Sans Light"/>
                <a:ea typeface="Work Sans Light"/>
                <a:cs typeface="Work Sans Light"/>
                <a:sym typeface="Work Sans Light"/>
              </a:rPr>
              <a:t> for each roundtable before it begins. To guarantee your seat, you first will have to </a:t>
            </a:r>
            <a:r>
              <a:rPr lang="fr" sz="1100">
                <a:solidFill>
                  <a:schemeClr val="dk2"/>
                </a:solidFill>
                <a:latin typeface="Work Sans SemiBold"/>
                <a:ea typeface="Work Sans SemiBold"/>
                <a:cs typeface="Work Sans SemiBold"/>
                <a:sym typeface="Work Sans SemiBold"/>
              </a:rPr>
              <a:t>register</a:t>
            </a:r>
            <a:r>
              <a:rPr lang="fr" sz="1100">
                <a:solidFill>
                  <a:schemeClr val="dk2"/>
                </a:solidFill>
                <a:latin typeface="Work Sans Light"/>
                <a:ea typeface="Work Sans Light"/>
                <a:cs typeface="Work Sans Light"/>
                <a:sym typeface="Work Sans Light"/>
              </a:rPr>
              <a:t> for a session. To do so,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you can go to the event's agenda and search for the roundtable session. On the session's page, you will find: </a:t>
            </a:r>
            <a:endParaRPr sz="1100">
              <a:solidFill>
                <a:schemeClr val="dk2"/>
              </a:solidFill>
              <a:latin typeface="Work Sans Light"/>
              <a:ea typeface="Work Sans Light"/>
              <a:cs typeface="Work Sans Light"/>
              <a:sym typeface="Work Sans Light"/>
            </a:endParaRPr>
          </a:p>
          <a:p>
            <a:pPr indent="0" lvl="0" marL="0" marR="0" rtl="0" algn="l">
              <a:lnSpc>
                <a:spcPct val="100000"/>
              </a:lnSpc>
              <a:spcBef>
                <a:spcPts val="0"/>
              </a:spcBef>
              <a:spcAft>
                <a:spcPts val="0"/>
              </a:spcAft>
              <a:buClr>
                <a:srgbClr val="000000"/>
              </a:buClr>
              <a:buSzPts val="1200"/>
              <a:buFont typeface="Arial"/>
              <a:buNone/>
            </a:pPr>
            <a:r>
              <a:t/>
            </a:r>
            <a:endParaRPr sz="1100">
              <a:solidFill>
                <a:schemeClr val="dk2"/>
              </a:solidFill>
              <a:latin typeface="Work Sans Light"/>
              <a:ea typeface="Work Sans Light"/>
              <a:cs typeface="Work Sans Light"/>
              <a:sym typeface="Work Sans Light"/>
            </a:endParaRPr>
          </a:p>
          <a:p>
            <a:pPr indent="-298450" lvl="0" marL="457200" rtl="0" algn="l">
              <a:spcBef>
                <a:spcPts val="0"/>
              </a:spcBef>
              <a:spcAft>
                <a:spcPts val="0"/>
              </a:spcAft>
              <a:buClr>
                <a:schemeClr val="dk2"/>
              </a:buClr>
              <a:buSzPts val="1100"/>
              <a:buFont typeface="Work Sans Medium"/>
              <a:buAutoNum type="arabicPeriod"/>
            </a:pPr>
            <a:r>
              <a:rPr lang="fr" sz="1100">
                <a:solidFill>
                  <a:schemeClr val="dk2"/>
                </a:solidFill>
                <a:latin typeface="Work Sans Light"/>
                <a:ea typeface="Work Sans Light"/>
                <a:cs typeface="Work Sans Light"/>
                <a:sym typeface="Work Sans Light"/>
              </a:rPr>
              <a:t>T</a:t>
            </a:r>
            <a:r>
              <a:rPr lang="fr" sz="1100">
                <a:solidFill>
                  <a:schemeClr val="dk2"/>
                </a:solidFill>
                <a:latin typeface="Work Sans Light"/>
                <a:ea typeface="Work Sans Light"/>
                <a:cs typeface="Work Sans Light"/>
                <a:sym typeface="Work Sans Light"/>
              </a:rPr>
              <a:t>he number of seats available </a:t>
            </a:r>
            <a:endParaRPr sz="1100">
              <a:solidFill>
                <a:schemeClr val="dk2"/>
              </a:solidFill>
              <a:latin typeface="Work Sans Light"/>
              <a:ea typeface="Work Sans Light"/>
              <a:cs typeface="Work Sans Light"/>
              <a:sym typeface="Work Sans Light"/>
            </a:endParaRPr>
          </a:p>
          <a:p>
            <a:pPr indent="-298450" lvl="0" marL="457200" rtl="0" algn="l">
              <a:spcBef>
                <a:spcPts val="1000"/>
              </a:spcBef>
              <a:spcAft>
                <a:spcPts val="0"/>
              </a:spcAft>
              <a:buClr>
                <a:schemeClr val="dk2"/>
              </a:buClr>
              <a:buSzPts val="1100"/>
              <a:buFont typeface="Work Sans Light"/>
              <a:buAutoNum type="arabicPeriod"/>
            </a:pPr>
            <a:r>
              <a:rPr lang="fr" sz="1100">
                <a:solidFill>
                  <a:schemeClr val="dk2"/>
                </a:solidFill>
                <a:latin typeface="Work Sans Light"/>
                <a:ea typeface="Work Sans Light"/>
                <a:cs typeface="Work Sans Light"/>
                <a:sym typeface="Work Sans Light"/>
              </a:rPr>
              <a:t>The button to Register for the session</a:t>
            </a:r>
            <a:endParaRPr sz="1100">
              <a:solidFill>
                <a:schemeClr val="dk2"/>
              </a:solidFill>
              <a:latin typeface="Work Sans Light"/>
              <a:ea typeface="Work Sans Light"/>
              <a:cs typeface="Work Sans Light"/>
              <a:sym typeface="Work Sans Light"/>
            </a:endParaRPr>
          </a:p>
          <a:p>
            <a:pPr indent="-298450" lvl="0" marL="457200" rtl="0" algn="l">
              <a:spcBef>
                <a:spcPts val="1000"/>
              </a:spcBef>
              <a:spcAft>
                <a:spcPts val="0"/>
              </a:spcAft>
              <a:buClr>
                <a:schemeClr val="dk2"/>
              </a:buClr>
              <a:buSzPts val="1100"/>
              <a:buFont typeface="Work Sans Light"/>
              <a:buAutoNum type="arabicPeriod"/>
            </a:pPr>
            <a:r>
              <a:rPr lang="fr" sz="1100">
                <a:solidFill>
                  <a:schemeClr val="dk2"/>
                </a:solidFill>
                <a:latin typeface="Work Sans Light"/>
                <a:ea typeface="Work Sans Light"/>
                <a:cs typeface="Work Sans Light"/>
                <a:sym typeface="Work Sans Light"/>
              </a:rPr>
              <a:t>A countdown indicating the amount of time left before the session starts</a:t>
            </a:r>
            <a:endParaRPr sz="1100">
              <a:solidFill>
                <a:schemeClr val="dk2"/>
              </a:solidFill>
              <a:latin typeface="Work Sans Light"/>
              <a:ea typeface="Work Sans Light"/>
              <a:cs typeface="Work Sans Light"/>
              <a:sym typeface="Work Sans Light"/>
            </a:endParaRPr>
          </a:p>
          <a:p>
            <a:pPr indent="0" lvl="0" marL="457200" rtl="0" algn="l">
              <a:spcBef>
                <a:spcPts val="100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Once the session is available, you will be able to join the Roundtable from the session's page simply by clicking on the Join button.</a:t>
            </a:r>
            <a:endParaRPr sz="1100">
              <a:solidFill>
                <a:schemeClr val="dk2"/>
              </a:solidFill>
              <a:latin typeface="Work Sans Light"/>
              <a:ea typeface="Work Sans Light"/>
              <a:cs typeface="Work Sans Light"/>
              <a:sym typeface="Work Sans Light"/>
            </a:endParaRPr>
          </a:p>
        </p:txBody>
      </p:sp>
      <p:sp>
        <p:nvSpPr>
          <p:cNvPr id="475" name="Google Shape;475;p54"/>
          <p:cNvSpPr/>
          <p:nvPr/>
        </p:nvSpPr>
        <p:spPr>
          <a:xfrm>
            <a:off x="553524" y="2124272"/>
            <a:ext cx="232200" cy="232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476" name="Google Shape;476;p54"/>
          <p:cNvSpPr/>
          <p:nvPr/>
        </p:nvSpPr>
        <p:spPr>
          <a:xfrm>
            <a:off x="553524" y="2777580"/>
            <a:ext cx="232200" cy="232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3</a:t>
            </a:r>
            <a:endParaRPr i="0" sz="1100" u="none" cap="none" strike="noStrike">
              <a:solidFill>
                <a:srgbClr val="FFFFFF"/>
              </a:solidFill>
              <a:latin typeface="Work Sans"/>
              <a:ea typeface="Work Sans"/>
              <a:cs typeface="Work Sans"/>
              <a:sym typeface="Work Sans"/>
            </a:endParaRPr>
          </a:p>
        </p:txBody>
      </p:sp>
      <p:sp>
        <p:nvSpPr>
          <p:cNvPr id="477" name="Google Shape;477;p54"/>
          <p:cNvSpPr/>
          <p:nvPr/>
        </p:nvSpPr>
        <p:spPr>
          <a:xfrm>
            <a:off x="553524" y="2442022"/>
            <a:ext cx="232200" cy="232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pic>
        <p:nvPicPr>
          <p:cNvPr id="478" name="Google Shape;478;p54"/>
          <p:cNvPicPr preferRelativeResize="0"/>
          <p:nvPr/>
        </p:nvPicPr>
        <p:blipFill>
          <a:blip r:embed="rId3">
            <a:alphaModFix/>
          </a:blip>
          <a:stretch>
            <a:fillRect/>
          </a:stretch>
        </p:blipFill>
        <p:spPr>
          <a:xfrm>
            <a:off x="4724375" y="2754684"/>
            <a:ext cx="3905000" cy="1406242"/>
          </a:xfrm>
          <a:prstGeom prst="rect">
            <a:avLst/>
          </a:prstGeom>
          <a:noFill/>
          <a:ln>
            <a:noFill/>
          </a:ln>
        </p:spPr>
      </p:pic>
      <p:pic>
        <p:nvPicPr>
          <p:cNvPr id="479" name="Google Shape;479;p54"/>
          <p:cNvPicPr preferRelativeResize="0"/>
          <p:nvPr/>
        </p:nvPicPr>
        <p:blipFill>
          <a:blip r:embed="rId4">
            <a:alphaModFix/>
          </a:blip>
          <a:stretch>
            <a:fillRect/>
          </a:stretch>
        </p:blipFill>
        <p:spPr>
          <a:xfrm>
            <a:off x="4724375" y="1163626"/>
            <a:ext cx="3904992" cy="1392842"/>
          </a:xfrm>
          <a:prstGeom prst="rect">
            <a:avLst/>
          </a:prstGeom>
          <a:noFill/>
          <a:ln>
            <a:noFill/>
          </a:ln>
        </p:spPr>
      </p:pic>
      <p:cxnSp>
        <p:nvCxnSpPr>
          <p:cNvPr id="480" name="Google Shape;480;p54"/>
          <p:cNvCxnSpPr/>
          <p:nvPr/>
        </p:nvCxnSpPr>
        <p:spPr>
          <a:xfrm rot="10800000">
            <a:off x="8287114" y="1436770"/>
            <a:ext cx="574200" cy="900"/>
          </a:xfrm>
          <a:prstGeom prst="straightConnector1">
            <a:avLst/>
          </a:prstGeom>
          <a:noFill/>
          <a:ln cap="flat" cmpd="sng" w="9525">
            <a:solidFill>
              <a:schemeClr val="accent6"/>
            </a:solidFill>
            <a:prstDash val="solid"/>
            <a:round/>
            <a:headEnd len="med" w="med" type="none"/>
            <a:tailEnd len="med" w="med" type="triangle"/>
          </a:ln>
        </p:spPr>
      </p:cxnSp>
      <p:cxnSp>
        <p:nvCxnSpPr>
          <p:cNvPr id="481" name="Google Shape;481;p54"/>
          <p:cNvCxnSpPr/>
          <p:nvPr/>
        </p:nvCxnSpPr>
        <p:spPr>
          <a:xfrm flipH="1">
            <a:off x="8589514" y="2141247"/>
            <a:ext cx="271800" cy="148200"/>
          </a:xfrm>
          <a:prstGeom prst="straightConnector1">
            <a:avLst/>
          </a:prstGeom>
          <a:noFill/>
          <a:ln cap="flat" cmpd="sng" w="9525">
            <a:solidFill>
              <a:schemeClr val="accent6"/>
            </a:solidFill>
            <a:prstDash val="solid"/>
            <a:round/>
            <a:headEnd len="med" w="med" type="none"/>
            <a:tailEnd len="med" w="med" type="triangle"/>
          </a:ln>
        </p:spPr>
      </p:cxnSp>
      <p:sp>
        <p:nvSpPr>
          <p:cNvPr id="482" name="Google Shape;482;p54"/>
          <p:cNvSpPr/>
          <p:nvPr/>
        </p:nvSpPr>
        <p:spPr>
          <a:xfrm>
            <a:off x="8785970" y="1272634"/>
            <a:ext cx="214500" cy="2145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483" name="Google Shape;483;p54"/>
          <p:cNvSpPr/>
          <p:nvPr/>
        </p:nvSpPr>
        <p:spPr>
          <a:xfrm>
            <a:off x="8825304" y="1975288"/>
            <a:ext cx="214500" cy="2145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
        <p:nvSpPr>
          <p:cNvPr id="484" name="Google Shape;484;p54"/>
          <p:cNvSpPr txBox="1"/>
          <p:nvPr/>
        </p:nvSpPr>
        <p:spPr>
          <a:xfrm>
            <a:off x="407125" y="4412225"/>
            <a:ext cx="4061700" cy="562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900">
                <a:solidFill>
                  <a:srgbClr val="262F3D"/>
                </a:solidFill>
                <a:highlight>
                  <a:srgbClr val="FFFFFF"/>
                </a:highlight>
                <a:latin typeface="Work Sans"/>
                <a:ea typeface="Work Sans"/>
                <a:cs typeface="Work Sans"/>
                <a:sym typeface="Work Sans"/>
              </a:rPr>
              <a:t>Note: The Roundtable sessions can’t be accessed through the mobile app, only the web app (from a browser)</a:t>
            </a:r>
            <a:endParaRPr i="1" sz="900">
              <a:solidFill>
                <a:srgbClr val="262F3D"/>
              </a:solidFill>
              <a:highlight>
                <a:srgbClr val="FFFFFF"/>
              </a:highlight>
              <a:latin typeface="Work Sans"/>
              <a:ea typeface="Work Sans"/>
              <a:cs typeface="Work Sans"/>
              <a:sym typeface="Work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37"/>
          <p:cNvSpPr txBox="1"/>
          <p:nvPr>
            <p:ph type="title"/>
          </p:nvPr>
        </p:nvSpPr>
        <p:spPr>
          <a:xfrm>
            <a:off x="787825" y="1930675"/>
            <a:ext cx="7568400" cy="11625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fr" sz="2155">
                <a:latin typeface="Work Sans Medium"/>
                <a:ea typeface="Work Sans Medium"/>
                <a:cs typeface="Work Sans Medium"/>
                <a:sym typeface="Work Sans Medium"/>
              </a:rPr>
              <a:t>Access the app</a:t>
            </a:r>
            <a:endParaRPr sz="2155">
              <a:latin typeface="Work Sans Medium"/>
              <a:ea typeface="Work Sans Medium"/>
              <a:cs typeface="Work Sans Medium"/>
              <a:sym typeface="Work Sans Medium"/>
            </a:endParaRPr>
          </a:p>
          <a:p>
            <a:pPr indent="0" lvl="0" marL="0" rtl="0" algn="ctr">
              <a:spcBef>
                <a:spcPts val="0"/>
              </a:spcBef>
              <a:spcAft>
                <a:spcPts val="0"/>
              </a:spcAft>
              <a:buNone/>
            </a:pPr>
            <a:r>
              <a:rPr lang="fr" sz="5155"/>
              <a:t>Login</a:t>
            </a:r>
            <a:endParaRPr sz="5155"/>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8" name="Shape 488"/>
        <p:cNvGrpSpPr/>
        <p:nvPr/>
      </p:nvGrpSpPr>
      <p:grpSpPr>
        <a:xfrm>
          <a:off x="0" y="0"/>
          <a:ext cx="0" cy="0"/>
          <a:chOff x="0" y="0"/>
          <a:chExt cx="0" cy="0"/>
        </a:xfrm>
      </p:grpSpPr>
      <p:sp>
        <p:nvSpPr>
          <p:cNvPr id="489" name="Google Shape;489;p55"/>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do roundtable work (2/2)</a:t>
            </a:r>
            <a:endParaRPr/>
          </a:p>
        </p:txBody>
      </p:sp>
      <p:sp>
        <p:nvSpPr>
          <p:cNvPr id="490" name="Google Shape;490;p55"/>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491" name="Google Shape;491;p55"/>
          <p:cNvSpPr txBox="1"/>
          <p:nvPr/>
        </p:nvSpPr>
        <p:spPr>
          <a:xfrm>
            <a:off x="407125" y="1071375"/>
            <a:ext cx="3746700" cy="325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Once you join the room, you will be prompted to allow Swapcard to </a:t>
            </a:r>
            <a:r>
              <a:rPr lang="fr" sz="1100">
                <a:solidFill>
                  <a:schemeClr val="dk2"/>
                </a:solidFill>
                <a:latin typeface="Work Sans SemiBold"/>
                <a:ea typeface="Work Sans SemiBold"/>
                <a:cs typeface="Work Sans SemiBold"/>
                <a:sym typeface="Work Sans SemiBold"/>
              </a:rPr>
              <a:t>access your camera and microphone</a:t>
            </a:r>
            <a:r>
              <a:rPr lang="fr" sz="1100">
                <a:solidFill>
                  <a:schemeClr val="dk2"/>
                </a:solidFill>
                <a:latin typeface="Work Sans Light"/>
                <a:ea typeface="Work Sans Light"/>
                <a:cs typeface="Work Sans Light"/>
                <a:sym typeface="Work Sans Light"/>
              </a:rPr>
              <a:t>. By default, you will join with your camera and microphone OFF.  </a:t>
            </a:r>
            <a:endParaRPr sz="1100">
              <a:solidFill>
                <a:schemeClr val="dk2"/>
              </a:solidFill>
              <a:latin typeface="Work Sans Light"/>
              <a:ea typeface="Work Sans Light"/>
              <a:cs typeface="Work Sans Light"/>
              <a:sym typeface="Work Sans Light"/>
            </a:endParaRPr>
          </a:p>
          <a:p>
            <a:pPr indent="0" lvl="0" marL="0" marR="0" rtl="0" algn="l">
              <a:lnSpc>
                <a:spcPct val="100000"/>
              </a:lnSpc>
              <a:spcBef>
                <a:spcPts val="0"/>
              </a:spcBef>
              <a:spcAft>
                <a:spcPts val="0"/>
              </a:spcAft>
              <a:buClr>
                <a:srgbClr val="000000"/>
              </a:buClr>
              <a:buSzPts val="1200"/>
              <a:buFont typeface="Arial"/>
              <a:buNone/>
            </a:pPr>
            <a:br>
              <a:rPr lang="fr" sz="1100">
                <a:solidFill>
                  <a:schemeClr val="dk2"/>
                </a:solidFill>
                <a:latin typeface="Work Sans Light"/>
                <a:ea typeface="Work Sans Light"/>
                <a:cs typeface="Work Sans Light"/>
                <a:sym typeface="Work Sans Light"/>
              </a:rPr>
            </a:br>
            <a:endParaRPr sz="1100">
              <a:solidFill>
                <a:schemeClr val="dk2"/>
              </a:solidFill>
              <a:latin typeface="Work Sans Light"/>
              <a:ea typeface="Work Sans Light"/>
              <a:cs typeface="Work Sans Light"/>
              <a:sym typeface="Work Sans Light"/>
            </a:endParaRPr>
          </a:p>
          <a:p>
            <a:pPr indent="-298450" lvl="0" marL="457200" rtl="0" algn="l">
              <a:spcBef>
                <a:spcPts val="0"/>
              </a:spcBef>
              <a:spcAft>
                <a:spcPts val="0"/>
              </a:spcAft>
              <a:buClr>
                <a:schemeClr val="dk2"/>
              </a:buClr>
              <a:buSzPts val="1100"/>
              <a:buFont typeface="Work Sans Medium"/>
              <a:buAutoNum type="arabicPeriod"/>
            </a:pPr>
            <a:r>
              <a:rPr lang="fr" sz="1100">
                <a:solidFill>
                  <a:schemeClr val="dk2"/>
                </a:solidFill>
                <a:latin typeface="Work Sans Light"/>
                <a:ea typeface="Work Sans Light"/>
                <a:cs typeface="Work Sans Light"/>
                <a:sym typeface="Work Sans Light"/>
              </a:rPr>
              <a:t>During a roundtable, click this icon to r</a:t>
            </a:r>
            <a:r>
              <a:rPr lang="fr" sz="1100">
                <a:solidFill>
                  <a:schemeClr val="dk2"/>
                </a:solidFill>
                <a:latin typeface="Work Sans SemiBold"/>
                <a:ea typeface="Work Sans SemiBold"/>
                <a:cs typeface="Work Sans SemiBold"/>
                <a:sym typeface="Work Sans SemiBold"/>
              </a:rPr>
              <a:t>aise your hand.</a:t>
            </a:r>
            <a:r>
              <a:rPr lang="fr" sz="1100">
                <a:solidFill>
                  <a:schemeClr val="dk2"/>
                </a:solidFill>
                <a:latin typeface="Work Sans Light"/>
                <a:ea typeface="Work Sans Light"/>
                <a:cs typeface="Work Sans Light"/>
                <a:sym typeface="Work Sans Light"/>
              </a:rPr>
              <a:t> If the session is moderated, the moderator will be allowing people on stage.</a:t>
            </a:r>
            <a:endParaRPr sz="1100">
              <a:solidFill>
                <a:schemeClr val="dk2"/>
              </a:solidFill>
              <a:latin typeface="Work Sans Light"/>
              <a:ea typeface="Work Sans Light"/>
              <a:cs typeface="Work Sans Light"/>
              <a:sym typeface="Work Sans Light"/>
            </a:endParaRPr>
          </a:p>
          <a:p>
            <a:pPr indent="-298450" lvl="0" marL="457200" rtl="0" algn="l">
              <a:spcBef>
                <a:spcPts val="1000"/>
              </a:spcBef>
              <a:spcAft>
                <a:spcPts val="1000"/>
              </a:spcAft>
              <a:buClr>
                <a:schemeClr val="dk2"/>
              </a:buClr>
              <a:buSzPts val="1100"/>
              <a:buFont typeface="Work Sans Light"/>
              <a:buAutoNum type="arabicPeriod"/>
            </a:pPr>
            <a:r>
              <a:rPr lang="fr" sz="1100">
                <a:solidFill>
                  <a:schemeClr val="dk2"/>
                </a:solidFill>
                <a:latin typeface="Work Sans Light"/>
                <a:ea typeface="Work Sans Light"/>
                <a:cs typeface="Work Sans Light"/>
                <a:sym typeface="Work Sans Light"/>
              </a:rPr>
              <a:t>You will then see the below options:</a:t>
            </a:r>
            <a:endParaRPr sz="1100">
              <a:solidFill>
                <a:schemeClr val="dk2"/>
              </a:solidFill>
              <a:latin typeface="Work Sans Light"/>
              <a:ea typeface="Work Sans Light"/>
              <a:cs typeface="Work Sans Light"/>
              <a:sym typeface="Work Sans Light"/>
            </a:endParaRPr>
          </a:p>
        </p:txBody>
      </p:sp>
      <p:sp>
        <p:nvSpPr>
          <p:cNvPr id="492" name="Google Shape;492;p55"/>
          <p:cNvSpPr/>
          <p:nvPr/>
        </p:nvSpPr>
        <p:spPr>
          <a:xfrm>
            <a:off x="553528" y="213347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493" name="Google Shape;493;p55"/>
          <p:cNvSpPr/>
          <p:nvPr/>
        </p:nvSpPr>
        <p:spPr>
          <a:xfrm>
            <a:off x="553528" y="275617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pic>
        <p:nvPicPr>
          <p:cNvPr id="494" name="Google Shape;494;p55"/>
          <p:cNvPicPr preferRelativeResize="0"/>
          <p:nvPr/>
        </p:nvPicPr>
        <p:blipFill rotWithShape="1">
          <a:blip r:embed="rId3">
            <a:alphaModFix/>
          </a:blip>
          <a:srcRect b="42243" l="24068" r="43660" t="30406"/>
          <a:stretch/>
        </p:blipFill>
        <p:spPr>
          <a:xfrm>
            <a:off x="5076173" y="2760317"/>
            <a:ext cx="3069000" cy="1759200"/>
          </a:xfrm>
          <a:prstGeom prst="roundRect">
            <a:avLst>
              <a:gd fmla="val 3383" name="adj"/>
            </a:avLst>
          </a:prstGeom>
          <a:noFill/>
          <a:ln>
            <a:noFill/>
          </a:ln>
        </p:spPr>
      </p:pic>
      <p:pic>
        <p:nvPicPr>
          <p:cNvPr id="495" name="Google Shape;495;p55"/>
          <p:cNvPicPr preferRelativeResize="0"/>
          <p:nvPr/>
        </p:nvPicPr>
        <p:blipFill rotWithShape="1">
          <a:blip r:embed="rId4">
            <a:alphaModFix/>
          </a:blip>
          <a:srcRect b="41767" l="24244" r="43557" t="30324"/>
          <a:stretch/>
        </p:blipFill>
        <p:spPr>
          <a:xfrm>
            <a:off x="5076173" y="841338"/>
            <a:ext cx="3069000" cy="1730400"/>
          </a:xfrm>
          <a:prstGeom prst="roundRect">
            <a:avLst>
              <a:gd fmla="val 4842" name="adj"/>
            </a:avLst>
          </a:prstGeom>
          <a:noFill/>
          <a:ln>
            <a:noFill/>
          </a:ln>
        </p:spPr>
      </p:pic>
      <p:sp>
        <p:nvSpPr>
          <p:cNvPr id="496" name="Google Shape;496;p55"/>
          <p:cNvSpPr/>
          <p:nvPr/>
        </p:nvSpPr>
        <p:spPr>
          <a:xfrm>
            <a:off x="7479180" y="352382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
        <p:nvSpPr>
          <p:cNvPr id="497" name="Google Shape;497;p55"/>
          <p:cNvSpPr/>
          <p:nvPr/>
        </p:nvSpPr>
        <p:spPr>
          <a:xfrm>
            <a:off x="6838255" y="197322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pic>
        <p:nvPicPr>
          <p:cNvPr id="502" name="Google Shape;502;p56"/>
          <p:cNvPicPr preferRelativeResize="0"/>
          <p:nvPr/>
        </p:nvPicPr>
        <p:blipFill>
          <a:blip r:embed="rId3">
            <a:alphaModFix/>
          </a:blip>
          <a:stretch>
            <a:fillRect/>
          </a:stretch>
        </p:blipFill>
        <p:spPr>
          <a:xfrm>
            <a:off x="4013800" y="1291863"/>
            <a:ext cx="4825800" cy="2984100"/>
          </a:xfrm>
          <a:prstGeom prst="roundRect">
            <a:avLst>
              <a:gd fmla="val 3232" name="adj"/>
            </a:avLst>
          </a:prstGeom>
          <a:noFill/>
          <a:ln cap="flat" cmpd="sng" w="28575">
            <a:solidFill>
              <a:schemeClr val="accent1"/>
            </a:solidFill>
            <a:prstDash val="solid"/>
            <a:round/>
            <a:headEnd len="sm" w="sm" type="none"/>
            <a:tailEnd len="sm" w="sm" type="none"/>
          </a:ln>
          <a:effectLst>
            <a:outerShdw blurRad="285750" rotWithShape="0" algn="bl" dir="5400000" dist="19050">
              <a:schemeClr val="accent1">
                <a:alpha val="50000"/>
              </a:schemeClr>
            </a:outerShdw>
          </a:effectLst>
        </p:spPr>
      </p:pic>
      <p:cxnSp>
        <p:nvCxnSpPr>
          <p:cNvPr id="503" name="Google Shape;503;p56"/>
          <p:cNvCxnSpPr/>
          <p:nvPr/>
        </p:nvCxnSpPr>
        <p:spPr>
          <a:xfrm>
            <a:off x="2898925" y="2743625"/>
            <a:ext cx="2572800" cy="422400"/>
          </a:xfrm>
          <a:prstGeom prst="straightConnector1">
            <a:avLst/>
          </a:prstGeom>
          <a:noFill/>
          <a:ln cap="flat" cmpd="sng" w="9525">
            <a:solidFill>
              <a:schemeClr val="accent6"/>
            </a:solidFill>
            <a:prstDash val="solid"/>
            <a:round/>
            <a:headEnd len="med" w="med" type="none"/>
            <a:tailEnd len="med" w="med" type="triangle"/>
          </a:ln>
        </p:spPr>
      </p:cxnSp>
      <p:sp>
        <p:nvSpPr>
          <p:cNvPr id="504" name="Google Shape;504;p56"/>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What is auto-follow?</a:t>
            </a:r>
            <a:endParaRPr/>
          </a:p>
        </p:txBody>
      </p:sp>
      <p:sp>
        <p:nvSpPr>
          <p:cNvPr id="505" name="Google Shape;505;p56"/>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506" name="Google Shape;506;p56"/>
          <p:cNvSpPr txBox="1"/>
          <p:nvPr/>
        </p:nvSpPr>
        <p:spPr>
          <a:xfrm>
            <a:off x="407125" y="1143000"/>
            <a:ext cx="2920500" cy="233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The </a:t>
            </a:r>
            <a:r>
              <a:rPr lang="fr" sz="1100">
                <a:solidFill>
                  <a:schemeClr val="dk2"/>
                </a:solidFill>
                <a:latin typeface="Work Sans SemiBold"/>
                <a:ea typeface="Work Sans SemiBold"/>
                <a:cs typeface="Work Sans SemiBold"/>
                <a:sym typeface="Work Sans SemiBold"/>
              </a:rPr>
              <a:t>auto-follow</a:t>
            </a:r>
            <a:r>
              <a:rPr lang="fr" sz="1100">
                <a:solidFill>
                  <a:schemeClr val="dk2"/>
                </a:solidFill>
                <a:latin typeface="Work Sans Light"/>
                <a:ea typeface="Work Sans Light"/>
                <a:cs typeface="Work Sans Light"/>
                <a:sym typeface="Work Sans Light"/>
              </a:rPr>
              <a:t> feature is activated by default when you click on a “Live”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schedule button.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This feature allows a seamless experience when watching sessions since it will take you from one session to the next every time a session is completed.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To deactivate it, simply </a:t>
            </a:r>
            <a:r>
              <a:rPr lang="fr" sz="1100">
                <a:solidFill>
                  <a:schemeClr val="dk2"/>
                </a:solidFill>
                <a:latin typeface="Work Sans SemiBold"/>
                <a:ea typeface="Work Sans SemiBold"/>
                <a:cs typeface="Work Sans SemiBold"/>
                <a:sym typeface="Work Sans SemiBold"/>
              </a:rPr>
              <a:t>toggle it off.</a:t>
            </a:r>
            <a:endParaRPr sz="1100">
              <a:solidFill>
                <a:schemeClr val="dk2"/>
              </a:solidFill>
              <a:latin typeface="Work Sans SemiBold"/>
              <a:ea typeface="Work Sans SemiBold"/>
              <a:cs typeface="Work Sans SemiBold"/>
              <a:sym typeface="Work Sans SemiBold"/>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p:txBody>
      </p:sp>
      <p:sp>
        <p:nvSpPr>
          <p:cNvPr id="507" name="Google Shape;507;p56"/>
          <p:cNvSpPr/>
          <p:nvPr/>
        </p:nvSpPr>
        <p:spPr>
          <a:xfrm>
            <a:off x="341575" y="3582225"/>
            <a:ext cx="3051600" cy="607800"/>
          </a:xfrm>
          <a:prstGeom prst="roundRect">
            <a:avLst>
              <a:gd fmla="val 16667" name="adj"/>
            </a:avLst>
          </a:prstGeom>
          <a:solidFill>
            <a:srgbClr val="F6F7F9"/>
          </a:solidFill>
          <a:ln cap="flat" cmpd="sng" w="9525">
            <a:solidFill>
              <a:srgbClr val="D4DAE3"/>
            </a:solidFill>
            <a:prstDash val="solid"/>
            <a:round/>
            <a:headEnd len="sm" w="sm" type="none"/>
            <a:tailEnd len="sm" w="sm" type="none"/>
          </a:ln>
        </p:spPr>
        <p:txBody>
          <a:bodyPr anchorCtr="0" anchor="ctr" bIns="91425" lIns="594000" spcFirstLastPara="1" rIns="91425" wrap="square" tIns="91425">
            <a:noAutofit/>
          </a:bodyPr>
          <a:lstStyle/>
          <a:p>
            <a:pPr indent="0" lvl="0" marL="0" rtl="0" algn="l">
              <a:spcBef>
                <a:spcPts val="1200"/>
              </a:spcBef>
              <a:spcAft>
                <a:spcPts val="1200"/>
              </a:spcAft>
              <a:buNone/>
            </a:pPr>
            <a:r>
              <a:rPr i="1" lang="fr" sz="825">
                <a:solidFill>
                  <a:srgbClr val="52627E"/>
                </a:solidFill>
                <a:latin typeface="Work Sans SemiBold"/>
                <a:ea typeface="Work Sans SemiBold"/>
                <a:cs typeface="Work Sans SemiBold"/>
                <a:sym typeface="Work Sans SemiBold"/>
              </a:rPr>
              <a:t>Note: </a:t>
            </a:r>
            <a:r>
              <a:rPr i="1" lang="fr" sz="825">
                <a:solidFill>
                  <a:srgbClr val="52627E"/>
                </a:solidFill>
                <a:latin typeface="Work Sans SemiBold"/>
                <a:ea typeface="Work Sans SemiBold"/>
                <a:cs typeface="Work Sans SemiBold"/>
                <a:sym typeface="Work Sans SemiBold"/>
              </a:rPr>
              <a:t>The auto-follow is never active if you arrive on the session page without clicking a live button or tab.</a:t>
            </a:r>
            <a:endParaRPr sz="1125">
              <a:solidFill>
                <a:srgbClr val="52627E"/>
              </a:solidFill>
              <a:latin typeface="Work Sans Medium"/>
              <a:ea typeface="Work Sans Medium"/>
              <a:cs typeface="Work Sans Medium"/>
              <a:sym typeface="Work Sans Medium"/>
            </a:endParaRPr>
          </a:p>
        </p:txBody>
      </p:sp>
      <p:pic>
        <p:nvPicPr>
          <p:cNvPr id="508" name="Google Shape;508;p56"/>
          <p:cNvPicPr preferRelativeResize="0"/>
          <p:nvPr/>
        </p:nvPicPr>
        <p:blipFill>
          <a:blip r:embed="rId4">
            <a:alphaModFix/>
          </a:blip>
          <a:stretch>
            <a:fillRect/>
          </a:stretch>
        </p:blipFill>
        <p:spPr>
          <a:xfrm>
            <a:off x="512400" y="3779125"/>
            <a:ext cx="262800" cy="2628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pic>
        <p:nvPicPr>
          <p:cNvPr id="513" name="Google Shape;513;p57"/>
          <p:cNvPicPr preferRelativeResize="0"/>
          <p:nvPr/>
        </p:nvPicPr>
        <p:blipFill rotWithShape="1">
          <a:blip r:embed="rId3">
            <a:alphaModFix/>
          </a:blip>
          <a:srcRect b="35279" l="0" r="0" t="0"/>
          <a:stretch/>
        </p:blipFill>
        <p:spPr>
          <a:xfrm>
            <a:off x="532550" y="3251575"/>
            <a:ext cx="4240200" cy="1729200"/>
          </a:xfrm>
          <a:prstGeom prst="roundRect">
            <a:avLst>
              <a:gd fmla="val 5127" name="adj"/>
            </a:avLst>
          </a:prstGeom>
          <a:noFill/>
          <a:ln cap="flat" cmpd="sng" w="28575">
            <a:solidFill>
              <a:schemeClr val="accent1"/>
            </a:solidFill>
            <a:prstDash val="solid"/>
            <a:round/>
            <a:headEnd len="sm" w="sm" type="none"/>
            <a:tailEnd len="sm" w="sm" type="none"/>
          </a:ln>
          <a:effectLst>
            <a:outerShdw blurRad="285750" rotWithShape="0" algn="bl" dir="5400000" dist="19050">
              <a:schemeClr val="accent1">
                <a:alpha val="50000"/>
              </a:schemeClr>
            </a:outerShdw>
          </a:effectLst>
        </p:spPr>
      </p:pic>
      <p:pic>
        <p:nvPicPr>
          <p:cNvPr id="514" name="Google Shape;514;p57"/>
          <p:cNvPicPr preferRelativeResize="0"/>
          <p:nvPr/>
        </p:nvPicPr>
        <p:blipFill>
          <a:blip r:embed="rId4">
            <a:alphaModFix/>
          </a:blip>
          <a:stretch>
            <a:fillRect/>
          </a:stretch>
        </p:blipFill>
        <p:spPr>
          <a:xfrm>
            <a:off x="5648025" y="1087100"/>
            <a:ext cx="2518500" cy="3608700"/>
          </a:xfrm>
          <a:prstGeom prst="roundRect">
            <a:avLst>
              <a:gd fmla="val 2726" name="adj"/>
            </a:avLst>
          </a:prstGeom>
          <a:noFill/>
          <a:ln cap="flat" cmpd="sng" w="28575">
            <a:solidFill>
              <a:schemeClr val="accent1"/>
            </a:solidFill>
            <a:prstDash val="solid"/>
            <a:round/>
            <a:headEnd len="sm" w="sm" type="none"/>
            <a:tailEnd len="sm" w="sm" type="none"/>
          </a:ln>
          <a:effectLst>
            <a:outerShdw blurRad="285750" rotWithShape="0" algn="bl" dir="5400000" dist="19050">
              <a:schemeClr val="accent1">
                <a:alpha val="50000"/>
              </a:schemeClr>
            </a:outerShdw>
          </a:effectLst>
        </p:spPr>
      </p:pic>
      <p:sp>
        <p:nvSpPr>
          <p:cNvPr id="515" name="Google Shape;515;p57"/>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watch session on-demand?</a:t>
            </a:r>
            <a:endParaRPr/>
          </a:p>
        </p:txBody>
      </p:sp>
      <p:sp>
        <p:nvSpPr>
          <p:cNvPr id="516" name="Google Shape;516;p57"/>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517" name="Google Shape;517;p57"/>
          <p:cNvSpPr txBox="1"/>
          <p:nvPr/>
        </p:nvSpPr>
        <p:spPr>
          <a:xfrm>
            <a:off x="407125" y="1143000"/>
            <a:ext cx="3692700" cy="1952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The event organizer can make sessions available to watch o</a:t>
            </a:r>
            <a:r>
              <a:rPr lang="fr" sz="1100">
                <a:solidFill>
                  <a:schemeClr val="dk2"/>
                </a:solidFill>
                <a:latin typeface="Work Sans SemiBold"/>
                <a:ea typeface="Work Sans SemiBold"/>
                <a:cs typeface="Work Sans SemiBold"/>
                <a:sym typeface="Work Sans SemiBold"/>
              </a:rPr>
              <a:t>n-demand.</a:t>
            </a:r>
            <a:endParaRPr sz="1100">
              <a:solidFill>
                <a:schemeClr val="dk2"/>
              </a:solidFill>
              <a:latin typeface="Work Sans SemiBold"/>
              <a:ea typeface="Work Sans SemiBold"/>
              <a:cs typeface="Work Sans SemiBold"/>
              <a:sym typeface="Work Sans SemiBold"/>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You can access on-demand sessions through the schedule by clicking on past sessions.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There may be an </a:t>
            </a:r>
            <a:r>
              <a:rPr lang="fr" sz="1100">
                <a:solidFill>
                  <a:schemeClr val="dk2"/>
                </a:solidFill>
                <a:latin typeface="Work Sans SemiBold"/>
                <a:ea typeface="Work Sans SemiBold"/>
                <a:cs typeface="Work Sans SemiBold"/>
                <a:sym typeface="Work Sans SemiBold"/>
              </a:rPr>
              <a:t>On-demand, Replay or Digital Video Library</a:t>
            </a:r>
            <a:r>
              <a:rPr lang="fr" sz="1100">
                <a:solidFill>
                  <a:schemeClr val="dk2"/>
                </a:solidFill>
                <a:latin typeface="Work Sans Light"/>
                <a:ea typeface="Work Sans Light"/>
                <a:cs typeface="Work Sans Light"/>
                <a:sym typeface="Work Sans Light"/>
              </a:rPr>
              <a:t> button added by the organizer on the homepage. This is where content is available to watch after the event has ended.</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p:txBody>
      </p:sp>
      <p:sp>
        <p:nvSpPr>
          <p:cNvPr id="518" name="Google Shape;518;p57"/>
          <p:cNvSpPr/>
          <p:nvPr/>
        </p:nvSpPr>
        <p:spPr>
          <a:xfrm>
            <a:off x="5648025" y="4248850"/>
            <a:ext cx="1287600" cy="4929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519" name="Google Shape;519;p57"/>
          <p:cNvSpPr/>
          <p:nvPr/>
        </p:nvSpPr>
        <p:spPr>
          <a:xfrm>
            <a:off x="1900150" y="4145325"/>
            <a:ext cx="667500" cy="1719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58"/>
          <p:cNvSpPr txBox="1"/>
          <p:nvPr>
            <p:ph type="title"/>
          </p:nvPr>
        </p:nvSpPr>
        <p:spPr>
          <a:xfrm>
            <a:off x="787825" y="1930675"/>
            <a:ext cx="7568400" cy="11625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fr" sz="2155">
                <a:latin typeface="Work Sans Medium"/>
                <a:ea typeface="Work Sans Medium"/>
                <a:cs typeface="Work Sans Medium"/>
                <a:sym typeface="Work Sans Medium"/>
              </a:rPr>
              <a:t>Available Features</a:t>
            </a:r>
            <a:endParaRPr sz="2155">
              <a:latin typeface="Work Sans Medium"/>
              <a:ea typeface="Work Sans Medium"/>
              <a:cs typeface="Work Sans Medium"/>
              <a:sym typeface="Work Sans Medium"/>
            </a:endParaRPr>
          </a:p>
          <a:p>
            <a:pPr indent="0" lvl="0" marL="0" rtl="0" algn="ctr">
              <a:spcBef>
                <a:spcPts val="0"/>
              </a:spcBef>
              <a:spcAft>
                <a:spcPts val="0"/>
              </a:spcAft>
              <a:buNone/>
            </a:pPr>
            <a:r>
              <a:rPr lang="fr" sz="5155"/>
              <a:t>Networking</a:t>
            </a:r>
            <a:endParaRPr sz="5155"/>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pic>
        <p:nvPicPr>
          <p:cNvPr id="529" name="Google Shape;529;p59"/>
          <p:cNvPicPr preferRelativeResize="0"/>
          <p:nvPr/>
        </p:nvPicPr>
        <p:blipFill>
          <a:blip r:embed="rId3">
            <a:alphaModFix/>
          </a:blip>
          <a:stretch>
            <a:fillRect/>
          </a:stretch>
        </p:blipFill>
        <p:spPr>
          <a:xfrm>
            <a:off x="2148778" y="3392537"/>
            <a:ext cx="2727600" cy="1496100"/>
          </a:xfrm>
          <a:prstGeom prst="roundRect">
            <a:avLst>
              <a:gd fmla="val 5850" name="adj"/>
            </a:avLst>
          </a:prstGeom>
          <a:noFill/>
          <a:ln cap="flat" cmpd="sng" w="9525">
            <a:solidFill>
              <a:schemeClr val="accent1"/>
            </a:solidFill>
            <a:prstDash val="solid"/>
            <a:round/>
            <a:headEnd len="sm" w="sm" type="none"/>
            <a:tailEnd len="sm" w="sm" type="none"/>
          </a:ln>
          <a:effectLst>
            <a:outerShdw blurRad="314325" rotWithShape="0" algn="bl" dir="5400000" dist="19050">
              <a:schemeClr val="accent1">
                <a:alpha val="50000"/>
              </a:schemeClr>
            </a:outerShdw>
          </a:effectLst>
        </p:spPr>
      </p:pic>
      <p:pic>
        <p:nvPicPr>
          <p:cNvPr id="530" name="Google Shape;530;p59"/>
          <p:cNvPicPr preferRelativeResize="0"/>
          <p:nvPr/>
        </p:nvPicPr>
        <p:blipFill>
          <a:blip r:embed="rId4">
            <a:alphaModFix/>
          </a:blip>
          <a:stretch>
            <a:fillRect/>
          </a:stretch>
        </p:blipFill>
        <p:spPr>
          <a:xfrm>
            <a:off x="4706800" y="878918"/>
            <a:ext cx="3803100" cy="1942500"/>
          </a:xfrm>
          <a:prstGeom prst="roundRect">
            <a:avLst>
              <a:gd fmla="val 7423" name="adj"/>
            </a:avLst>
          </a:prstGeom>
          <a:noFill/>
          <a:ln cap="flat" cmpd="sng" w="28575">
            <a:solidFill>
              <a:schemeClr val="accent1"/>
            </a:solidFill>
            <a:prstDash val="solid"/>
            <a:round/>
            <a:headEnd len="sm" w="sm" type="none"/>
            <a:tailEnd len="sm" w="sm" type="none"/>
          </a:ln>
          <a:effectLst>
            <a:outerShdw blurRad="314325" rotWithShape="0" algn="bl" dir="5400000" dist="19050">
              <a:schemeClr val="accent1">
                <a:alpha val="50000"/>
              </a:schemeClr>
            </a:outerShdw>
          </a:effectLst>
        </p:spPr>
      </p:pic>
      <p:pic>
        <p:nvPicPr>
          <p:cNvPr id="531" name="Google Shape;531;p59"/>
          <p:cNvPicPr preferRelativeResize="0"/>
          <p:nvPr/>
        </p:nvPicPr>
        <p:blipFill>
          <a:blip r:embed="rId5">
            <a:alphaModFix/>
          </a:blip>
          <a:stretch>
            <a:fillRect/>
          </a:stretch>
        </p:blipFill>
        <p:spPr>
          <a:xfrm>
            <a:off x="5181789" y="2724905"/>
            <a:ext cx="3770700" cy="1942500"/>
          </a:xfrm>
          <a:prstGeom prst="roundRect">
            <a:avLst>
              <a:gd fmla="val 5137" name="adj"/>
            </a:avLst>
          </a:prstGeom>
          <a:noFill/>
          <a:ln cap="flat" cmpd="sng" w="28575">
            <a:solidFill>
              <a:schemeClr val="accent1"/>
            </a:solidFill>
            <a:prstDash val="solid"/>
            <a:round/>
            <a:headEnd len="sm" w="sm" type="none"/>
            <a:tailEnd len="sm" w="sm" type="none"/>
          </a:ln>
          <a:effectLst>
            <a:outerShdw blurRad="314325" rotWithShape="0" algn="bl" dir="5400000" dist="19050">
              <a:schemeClr val="accent1">
                <a:alpha val="50000"/>
              </a:schemeClr>
            </a:outerShdw>
          </a:effectLst>
        </p:spPr>
      </p:pic>
      <p:sp>
        <p:nvSpPr>
          <p:cNvPr id="532" name="Google Shape;532;p59"/>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Networking</a:t>
            </a:r>
            <a:endParaRPr/>
          </a:p>
        </p:txBody>
      </p:sp>
      <p:sp>
        <p:nvSpPr>
          <p:cNvPr id="533" name="Google Shape;533;p59"/>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534" name="Google Shape;534;p59"/>
          <p:cNvSpPr/>
          <p:nvPr/>
        </p:nvSpPr>
        <p:spPr>
          <a:xfrm>
            <a:off x="5756422" y="2816468"/>
            <a:ext cx="298200" cy="1380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535" name="Google Shape;535;p59"/>
          <p:cNvSpPr/>
          <p:nvPr/>
        </p:nvSpPr>
        <p:spPr>
          <a:xfrm>
            <a:off x="2148778" y="4395737"/>
            <a:ext cx="1358100" cy="4929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536" name="Google Shape;536;p59"/>
          <p:cNvSpPr/>
          <p:nvPr/>
        </p:nvSpPr>
        <p:spPr>
          <a:xfrm>
            <a:off x="7778222" y="858218"/>
            <a:ext cx="298200" cy="1380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537" name="Google Shape;537;p59"/>
          <p:cNvSpPr/>
          <p:nvPr/>
        </p:nvSpPr>
        <p:spPr>
          <a:xfrm>
            <a:off x="3503835" y="3401821"/>
            <a:ext cx="1358100" cy="4929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538" name="Google Shape;538;p59"/>
          <p:cNvSpPr txBox="1"/>
          <p:nvPr/>
        </p:nvSpPr>
        <p:spPr>
          <a:xfrm>
            <a:off x="407125" y="1143000"/>
            <a:ext cx="3465000" cy="1811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100">
                <a:solidFill>
                  <a:schemeClr val="dk2"/>
                </a:solidFill>
                <a:latin typeface="Work Sans Light"/>
                <a:ea typeface="Work Sans Light"/>
                <a:cs typeface="Work Sans Light"/>
                <a:sym typeface="Work Sans Light"/>
              </a:rPr>
              <a:t>From the home page or the top navigation bar </a:t>
            </a:r>
            <a:endParaRPr sz="1100">
              <a:solidFill>
                <a:schemeClr val="dk2"/>
              </a:solidFill>
              <a:latin typeface="Work Sans Light"/>
              <a:ea typeface="Work Sans Light"/>
              <a:cs typeface="Work Sans Light"/>
              <a:sym typeface="Work Sans Light"/>
            </a:endParaRPr>
          </a:p>
          <a:p>
            <a:pPr indent="0" lvl="0" marL="0" rtl="0" algn="l">
              <a:lnSpc>
                <a:spcPct val="115000"/>
              </a:lnSpc>
              <a:spcBef>
                <a:spcPts val="0"/>
              </a:spcBef>
              <a:spcAft>
                <a:spcPts val="0"/>
              </a:spcAft>
              <a:buNone/>
            </a:pPr>
            <a:r>
              <a:rPr lang="fr" sz="1100">
                <a:solidFill>
                  <a:schemeClr val="dk2"/>
                </a:solidFill>
                <a:latin typeface="Work Sans Light"/>
                <a:ea typeface="Work Sans Light"/>
                <a:cs typeface="Work Sans Light"/>
                <a:sym typeface="Work Sans Light"/>
              </a:rPr>
              <a:t>you can access the </a:t>
            </a:r>
            <a:r>
              <a:rPr lang="fr" sz="1100">
                <a:solidFill>
                  <a:schemeClr val="dk2"/>
                </a:solidFill>
                <a:latin typeface="Work Sans SemiBold"/>
                <a:ea typeface="Work Sans SemiBold"/>
                <a:cs typeface="Work Sans SemiBold"/>
                <a:sym typeface="Work Sans SemiBold"/>
              </a:rPr>
              <a:t>Speaker</a:t>
            </a:r>
            <a:r>
              <a:rPr lang="fr" sz="1100">
                <a:solidFill>
                  <a:schemeClr val="dk2"/>
                </a:solidFill>
                <a:latin typeface="Work Sans Light"/>
                <a:ea typeface="Work Sans Light"/>
                <a:cs typeface="Work Sans Light"/>
                <a:sym typeface="Work Sans Light"/>
              </a:rPr>
              <a:t> and </a:t>
            </a:r>
            <a:r>
              <a:rPr lang="fr" sz="1100">
                <a:solidFill>
                  <a:schemeClr val="dk2"/>
                </a:solidFill>
                <a:latin typeface="Work Sans SemiBold"/>
                <a:ea typeface="Work Sans SemiBold"/>
                <a:cs typeface="Work Sans SemiBold"/>
                <a:sym typeface="Work Sans SemiBold"/>
              </a:rPr>
              <a:t>Attendee</a:t>
            </a:r>
            <a:r>
              <a:rPr lang="fr" sz="1100">
                <a:solidFill>
                  <a:schemeClr val="dk2"/>
                </a:solidFill>
                <a:latin typeface="Work Sans Light"/>
                <a:ea typeface="Work Sans Light"/>
                <a:cs typeface="Work Sans Light"/>
                <a:sym typeface="Work Sans Light"/>
              </a:rPr>
              <a:t> lists (these sections can have different names depending on the event).</a:t>
            </a:r>
            <a:endParaRPr sz="1100">
              <a:solidFill>
                <a:schemeClr val="dk2"/>
              </a:solidFill>
              <a:latin typeface="Work Sans Light"/>
              <a:ea typeface="Work Sans Light"/>
              <a:cs typeface="Work Sans Light"/>
              <a:sym typeface="Work Sans Light"/>
            </a:endParaRPr>
          </a:p>
          <a:p>
            <a:pPr indent="0" lvl="0" marL="0" rtl="0" algn="l">
              <a:lnSpc>
                <a:spcPct val="115000"/>
              </a:lnSpc>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lnSpc>
                <a:spcPct val="115000"/>
              </a:lnSpc>
              <a:spcBef>
                <a:spcPts val="0"/>
              </a:spcBef>
              <a:spcAft>
                <a:spcPts val="0"/>
              </a:spcAft>
              <a:buNone/>
            </a:pPr>
            <a:r>
              <a:rPr lang="fr" sz="1100">
                <a:solidFill>
                  <a:schemeClr val="dk2"/>
                </a:solidFill>
                <a:latin typeface="Work Sans Light"/>
                <a:ea typeface="Work Sans Light"/>
                <a:cs typeface="Work Sans Light"/>
                <a:sym typeface="Work Sans Light"/>
              </a:rPr>
              <a:t>Here you can search and find people to connect with. You can chat, have video calls, and book meetings. You can meet virtually or face-to-face depending on how the event is organized.</a:t>
            </a:r>
            <a:endParaRPr sz="1100">
              <a:solidFill>
                <a:schemeClr val="dk2"/>
              </a:solidFill>
              <a:latin typeface="Work Sans Light"/>
              <a:ea typeface="Work Sans Light"/>
              <a:cs typeface="Work Sans Light"/>
              <a:sym typeface="Work Sans 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pic>
        <p:nvPicPr>
          <p:cNvPr id="543" name="Google Shape;543;p60"/>
          <p:cNvPicPr preferRelativeResize="0"/>
          <p:nvPr/>
        </p:nvPicPr>
        <p:blipFill>
          <a:blip r:embed="rId3">
            <a:alphaModFix/>
          </a:blip>
          <a:stretch>
            <a:fillRect/>
          </a:stretch>
        </p:blipFill>
        <p:spPr>
          <a:xfrm>
            <a:off x="3329800" y="3919950"/>
            <a:ext cx="5178900" cy="795900"/>
          </a:xfrm>
          <a:prstGeom prst="roundRect">
            <a:avLst>
              <a:gd fmla="val 12203" name="adj"/>
            </a:avLst>
          </a:prstGeom>
          <a:noFill/>
          <a:ln cap="flat" cmpd="sng" w="9525">
            <a:solidFill>
              <a:schemeClr val="accent1"/>
            </a:solidFill>
            <a:prstDash val="solid"/>
            <a:round/>
            <a:headEnd len="sm" w="sm" type="none"/>
            <a:tailEnd len="sm" w="sm" type="none"/>
          </a:ln>
          <a:effectLst>
            <a:outerShdw blurRad="500063" rotWithShape="0" algn="bl" dir="5400000" dist="19050">
              <a:schemeClr val="accent1">
                <a:alpha val="50000"/>
              </a:schemeClr>
            </a:outerShdw>
          </a:effectLst>
        </p:spPr>
      </p:pic>
      <p:pic>
        <p:nvPicPr>
          <p:cNvPr id="544" name="Google Shape;544;p60"/>
          <p:cNvPicPr preferRelativeResize="0"/>
          <p:nvPr/>
        </p:nvPicPr>
        <p:blipFill>
          <a:blip r:embed="rId4">
            <a:alphaModFix/>
          </a:blip>
          <a:stretch>
            <a:fillRect/>
          </a:stretch>
        </p:blipFill>
        <p:spPr>
          <a:xfrm>
            <a:off x="5447475" y="1060875"/>
            <a:ext cx="2413200" cy="2235600"/>
          </a:xfrm>
          <a:prstGeom prst="roundRect">
            <a:avLst>
              <a:gd fmla="val 3168" name="adj"/>
            </a:avLst>
          </a:prstGeom>
          <a:noFill/>
          <a:ln cap="flat" cmpd="sng" w="9525">
            <a:solidFill>
              <a:schemeClr val="accent1"/>
            </a:solidFill>
            <a:prstDash val="solid"/>
            <a:round/>
            <a:headEnd len="sm" w="sm" type="none"/>
            <a:tailEnd len="sm" w="sm" type="none"/>
          </a:ln>
          <a:effectLst>
            <a:outerShdw blurRad="500063" rotWithShape="0" algn="bl" dir="5400000" dist="19050">
              <a:schemeClr val="accent1">
                <a:alpha val="50000"/>
              </a:schemeClr>
            </a:outerShdw>
          </a:effectLst>
        </p:spPr>
      </p:pic>
      <p:sp>
        <p:nvSpPr>
          <p:cNvPr id="545" name="Google Shape;545;p60"/>
          <p:cNvSpPr/>
          <p:nvPr/>
        </p:nvSpPr>
        <p:spPr>
          <a:xfrm>
            <a:off x="5447475" y="2688900"/>
            <a:ext cx="2248200" cy="6075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546" name="Google Shape;546;p60"/>
          <p:cNvSpPr/>
          <p:nvPr/>
        </p:nvSpPr>
        <p:spPr>
          <a:xfrm>
            <a:off x="7244750" y="3920050"/>
            <a:ext cx="1264200" cy="7959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547" name="Google Shape;547;p60"/>
          <p:cNvSpPr/>
          <p:nvPr/>
        </p:nvSpPr>
        <p:spPr>
          <a:xfrm>
            <a:off x="3388775" y="4137260"/>
            <a:ext cx="1175700" cy="2403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548" name="Google Shape;548;p60"/>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Networking</a:t>
            </a:r>
            <a:endParaRPr/>
          </a:p>
        </p:txBody>
      </p:sp>
      <p:sp>
        <p:nvSpPr>
          <p:cNvPr id="549" name="Google Shape;549;p60"/>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550" name="Google Shape;550;p60"/>
          <p:cNvSpPr txBox="1"/>
          <p:nvPr/>
        </p:nvSpPr>
        <p:spPr>
          <a:xfrm>
            <a:off x="407125" y="1143000"/>
            <a:ext cx="3692700" cy="1952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fr" sz="1100">
                <a:solidFill>
                  <a:schemeClr val="dk2"/>
                </a:solidFill>
                <a:latin typeface="Work Sans Light"/>
                <a:ea typeface="Work Sans Light"/>
                <a:cs typeface="Work Sans Light"/>
                <a:sym typeface="Work Sans Light"/>
              </a:rPr>
              <a:t>If you see </a:t>
            </a:r>
            <a:r>
              <a:rPr lang="fr" sz="1100">
                <a:solidFill>
                  <a:schemeClr val="dk2"/>
                </a:solidFill>
                <a:latin typeface="Work Sans SemiBold"/>
                <a:ea typeface="Work Sans SemiBold"/>
                <a:cs typeface="Work Sans SemiBold"/>
                <a:sym typeface="Work Sans SemiBold"/>
              </a:rPr>
              <a:t>time slots</a:t>
            </a:r>
            <a:r>
              <a:rPr lang="fr" sz="1100">
                <a:solidFill>
                  <a:schemeClr val="dk2"/>
                </a:solidFill>
                <a:latin typeface="Work Sans Light"/>
                <a:ea typeface="Work Sans Light"/>
                <a:cs typeface="Work Sans Light"/>
                <a:sym typeface="Work Sans Light"/>
              </a:rPr>
              <a:t> appearing on people's profiles, it means that the organizer has made it possible for you to book meetings with them. Slots disappear once booked. </a:t>
            </a:r>
            <a:endParaRPr sz="1100">
              <a:solidFill>
                <a:schemeClr val="dk2"/>
              </a:solidFill>
              <a:latin typeface="Work Sans Light"/>
              <a:ea typeface="Work Sans Light"/>
              <a:cs typeface="Work Sans Light"/>
              <a:sym typeface="Work Sans Light"/>
            </a:endParaRPr>
          </a:p>
          <a:p>
            <a:pPr indent="0" lvl="0" marL="0" rtl="0" algn="l">
              <a:lnSpc>
                <a:spcPct val="115000"/>
              </a:lnSpc>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lnSpc>
                <a:spcPct val="115000"/>
              </a:lnSpc>
              <a:spcBef>
                <a:spcPts val="0"/>
              </a:spcBef>
              <a:spcAft>
                <a:spcPts val="0"/>
              </a:spcAft>
              <a:buNone/>
            </a:pPr>
            <a:r>
              <a:rPr lang="fr" sz="1100">
                <a:solidFill>
                  <a:schemeClr val="dk2"/>
                </a:solidFill>
                <a:latin typeface="Work Sans Light"/>
                <a:ea typeface="Work Sans Light"/>
                <a:cs typeface="Work Sans Light"/>
                <a:sym typeface="Work Sans Light"/>
              </a:rPr>
              <a:t>You can manage your </a:t>
            </a:r>
            <a:r>
              <a:rPr lang="fr" sz="1100">
                <a:solidFill>
                  <a:schemeClr val="dk2"/>
                </a:solidFill>
                <a:latin typeface="Work Sans SemiBold"/>
                <a:ea typeface="Work Sans SemiBold"/>
                <a:cs typeface="Work Sans SemiBold"/>
                <a:sym typeface="Work Sans SemiBold"/>
              </a:rPr>
              <a:t>availability for meetings</a:t>
            </a:r>
            <a:r>
              <a:rPr lang="fr" sz="1100">
                <a:solidFill>
                  <a:schemeClr val="dk2"/>
                </a:solidFill>
                <a:latin typeface="Work Sans Light"/>
                <a:ea typeface="Work Sans Light"/>
                <a:cs typeface="Work Sans Light"/>
                <a:sym typeface="Work Sans Light"/>
              </a:rPr>
              <a:t> by going to the </a:t>
            </a:r>
            <a:r>
              <a:rPr lang="fr" sz="1100">
                <a:solidFill>
                  <a:schemeClr val="dk2"/>
                </a:solidFill>
                <a:latin typeface="Work Sans SemiBold"/>
                <a:ea typeface="Work Sans SemiBold"/>
                <a:cs typeface="Work Sans SemiBold"/>
                <a:sym typeface="Work Sans SemiBold"/>
              </a:rPr>
              <a:t>My meetings</a:t>
            </a:r>
            <a:r>
              <a:rPr lang="fr" sz="1100">
                <a:solidFill>
                  <a:schemeClr val="dk2"/>
                </a:solidFill>
                <a:latin typeface="Work Sans Light"/>
                <a:ea typeface="Work Sans Light"/>
                <a:cs typeface="Work Sans Light"/>
                <a:sym typeface="Work Sans Light"/>
              </a:rPr>
              <a:t> tab in </a:t>
            </a:r>
            <a:r>
              <a:rPr lang="fr" sz="1100">
                <a:solidFill>
                  <a:schemeClr val="dk2"/>
                </a:solidFill>
                <a:latin typeface="Work Sans SemiBold"/>
                <a:ea typeface="Work Sans SemiBold"/>
                <a:cs typeface="Work Sans SemiBold"/>
                <a:sym typeface="Work Sans SemiBold"/>
              </a:rPr>
              <a:t>My Event.</a:t>
            </a:r>
            <a:r>
              <a:rPr lang="fr" sz="1100">
                <a:solidFill>
                  <a:schemeClr val="dk2"/>
                </a:solidFill>
                <a:latin typeface="Work Sans Light"/>
                <a:ea typeface="Work Sans Light"/>
                <a:cs typeface="Work Sans Light"/>
                <a:sym typeface="Work Sans Light"/>
              </a:rPr>
              <a:t> Making yourself unavailable all day or at specific times will remove meeting slots. </a:t>
            </a:r>
            <a:endParaRPr sz="1100">
              <a:solidFill>
                <a:schemeClr val="dk2"/>
              </a:solidFill>
              <a:latin typeface="Work Sans Light"/>
              <a:ea typeface="Work Sans Light"/>
              <a:cs typeface="Work Sans Light"/>
              <a:sym typeface="Work Sans Light"/>
            </a:endParaRPr>
          </a:p>
          <a:p>
            <a:pPr indent="0" lvl="0" marL="0" rtl="0" algn="l">
              <a:lnSpc>
                <a:spcPct val="115000"/>
              </a:lnSpc>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lnSpc>
                <a:spcPct val="115000"/>
              </a:lnSpc>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lnSpc>
                <a:spcPct val="115000"/>
              </a:lnSpc>
              <a:spcBef>
                <a:spcPts val="0"/>
              </a:spcBef>
              <a:spcAft>
                <a:spcPts val="0"/>
              </a:spcAft>
              <a:buNone/>
            </a:pPr>
            <a:r>
              <a:t/>
            </a:r>
            <a:endParaRPr sz="1100">
              <a:solidFill>
                <a:schemeClr val="dk2"/>
              </a:solidFill>
              <a:latin typeface="Work Sans Light"/>
              <a:ea typeface="Work Sans Light"/>
              <a:cs typeface="Work Sans Light"/>
              <a:sym typeface="Work Sans Light"/>
            </a:endParaRPr>
          </a:p>
        </p:txBody>
      </p:sp>
      <p:cxnSp>
        <p:nvCxnSpPr>
          <p:cNvPr id="551" name="Google Shape;551;p60"/>
          <p:cNvCxnSpPr/>
          <p:nvPr/>
        </p:nvCxnSpPr>
        <p:spPr>
          <a:xfrm>
            <a:off x="3903175" y="1563350"/>
            <a:ext cx="1594500" cy="237900"/>
          </a:xfrm>
          <a:prstGeom prst="straightConnector1">
            <a:avLst/>
          </a:prstGeom>
          <a:noFill/>
          <a:ln cap="flat" cmpd="sng" w="9525">
            <a:solidFill>
              <a:schemeClr val="accent6"/>
            </a:solidFill>
            <a:prstDash val="solid"/>
            <a:round/>
            <a:headEnd len="med" w="med" type="none"/>
            <a:tailEnd len="med" w="med" type="triangle"/>
          </a:ln>
        </p:spPr>
      </p:cxnSp>
      <p:cxnSp>
        <p:nvCxnSpPr>
          <p:cNvPr id="552" name="Google Shape;552;p60"/>
          <p:cNvCxnSpPr/>
          <p:nvPr/>
        </p:nvCxnSpPr>
        <p:spPr>
          <a:xfrm>
            <a:off x="3715700" y="2735325"/>
            <a:ext cx="291000" cy="1137000"/>
          </a:xfrm>
          <a:prstGeom prst="straightConnector1">
            <a:avLst/>
          </a:prstGeom>
          <a:noFill/>
          <a:ln cap="flat" cmpd="sng" w="9525">
            <a:solidFill>
              <a:schemeClr val="accent6"/>
            </a:solidFill>
            <a:prstDash val="solid"/>
            <a:round/>
            <a:headEnd len="med" w="med" type="none"/>
            <a:tailEnd len="med" w="med" type="triangle"/>
          </a:ln>
        </p:spPr>
      </p:cxn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61"/>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send a connection request</a:t>
            </a:r>
            <a:endParaRPr/>
          </a:p>
        </p:txBody>
      </p:sp>
      <p:sp>
        <p:nvSpPr>
          <p:cNvPr id="558" name="Google Shape;558;p61"/>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559" name="Google Shape;559;p61"/>
          <p:cNvSpPr txBox="1"/>
          <p:nvPr/>
        </p:nvSpPr>
        <p:spPr>
          <a:xfrm>
            <a:off x="407125" y="1143000"/>
            <a:ext cx="3495900" cy="2330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To send a connection request, go to their profile (via the list of participants, speakers or a company profile) and click the </a:t>
            </a:r>
            <a:r>
              <a:rPr lang="fr" sz="1100">
                <a:solidFill>
                  <a:schemeClr val="dk2"/>
                </a:solidFill>
                <a:latin typeface="Work Sans SemiBold"/>
                <a:ea typeface="Work Sans SemiBold"/>
                <a:cs typeface="Work Sans SemiBold"/>
                <a:sym typeface="Work Sans SemiBold"/>
              </a:rPr>
              <a:t>Send connection request</a:t>
            </a:r>
            <a:r>
              <a:rPr lang="fr" sz="1100">
                <a:solidFill>
                  <a:schemeClr val="dk2"/>
                </a:solidFill>
                <a:latin typeface="Work Sans Light"/>
                <a:ea typeface="Work Sans Light"/>
                <a:cs typeface="Work Sans Light"/>
                <a:sym typeface="Work Sans Light"/>
              </a:rPr>
              <a:t> button.</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SemiBold"/>
                <a:ea typeface="Work Sans SemiBold"/>
                <a:cs typeface="Work Sans SemiBold"/>
                <a:sym typeface="Work Sans SemiBold"/>
              </a:rPr>
              <a:t>Tip:</a:t>
            </a:r>
            <a:r>
              <a:rPr lang="fr" sz="1100">
                <a:solidFill>
                  <a:schemeClr val="dk2"/>
                </a:solidFill>
                <a:latin typeface="Work Sans Light"/>
                <a:ea typeface="Work Sans Light"/>
                <a:cs typeface="Work Sans Light"/>
                <a:sym typeface="Work Sans Light"/>
              </a:rPr>
              <a:t> Add a note to your connection request to introduce yourself and explain the reason for your request.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You will be able to find a full list of your connections in </a:t>
            </a:r>
            <a:r>
              <a:rPr lang="fr" sz="1100">
                <a:solidFill>
                  <a:schemeClr val="dk2"/>
                </a:solidFill>
                <a:latin typeface="Work Sans SemiBold"/>
                <a:ea typeface="Work Sans SemiBold"/>
                <a:cs typeface="Work Sans SemiBold"/>
                <a:sym typeface="Work Sans SemiBold"/>
              </a:rPr>
              <a:t>“My Event” </a:t>
            </a:r>
            <a:r>
              <a:rPr lang="fr" sz="1100">
                <a:solidFill>
                  <a:schemeClr val="dk2"/>
                </a:solidFill>
                <a:latin typeface="Work Sans"/>
                <a:ea typeface="Work Sans"/>
                <a:cs typeface="Work Sans"/>
                <a:sym typeface="Work Sans"/>
              </a:rPr>
              <a:t>under</a:t>
            </a:r>
            <a:r>
              <a:rPr lang="fr" sz="1100">
                <a:solidFill>
                  <a:schemeClr val="dk2"/>
                </a:solidFill>
                <a:latin typeface="Work Sans SemiBold"/>
                <a:ea typeface="Work Sans SemiBold"/>
                <a:cs typeface="Work Sans SemiBold"/>
                <a:sym typeface="Work Sans SemiBold"/>
              </a:rPr>
              <a:t> “My Networking”.</a:t>
            </a:r>
            <a:endParaRPr sz="1100">
              <a:solidFill>
                <a:schemeClr val="dk2"/>
              </a:solidFill>
              <a:latin typeface="Work Sans SemiBold"/>
              <a:ea typeface="Work Sans SemiBold"/>
              <a:cs typeface="Work Sans SemiBold"/>
              <a:sym typeface="Work Sans SemiBold"/>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p:txBody>
      </p:sp>
      <p:sp>
        <p:nvSpPr>
          <p:cNvPr id="560" name="Google Shape;560;p61"/>
          <p:cNvSpPr/>
          <p:nvPr/>
        </p:nvSpPr>
        <p:spPr>
          <a:xfrm>
            <a:off x="407125" y="3875700"/>
            <a:ext cx="3302700" cy="736500"/>
          </a:xfrm>
          <a:prstGeom prst="roundRect">
            <a:avLst>
              <a:gd fmla="val 16667" name="adj"/>
            </a:avLst>
          </a:prstGeom>
          <a:solidFill>
            <a:srgbClr val="F6F7F9"/>
          </a:solidFill>
          <a:ln cap="flat" cmpd="sng" w="9525">
            <a:solidFill>
              <a:srgbClr val="D4DAE3"/>
            </a:solidFill>
            <a:prstDash val="solid"/>
            <a:round/>
            <a:headEnd len="sm" w="sm" type="none"/>
            <a:tailEnd len="sm" w="sm" type="none"/>
          </a:ln>
        </p:spPr>
        <p:txBody>
          <a:bodyPr anchorCtr="0" anchor="ctr" bIns="126000" lIns="558000" spcFirstLastPara="1" rIns="91425" wrap="square" tIns="126000">
            <a:noAutofit/>
          </a:bodyPr>
          <a:lstStyle/>
          <a:p>
            <a:pPr indent="0" lvl="0" marL="0" rtl="0" algn="l">
              <a:spcBef>
                <a:spcPts val="1200"/>
              </a:spcBef>
              <a:spcAft>
                <a:spcPts val="1200"/>
              </a:spcAft>
              <a:buNone/>
            </a:pPr>
            <a:r>
              <a:rPr i="1" lang="fr" sz="825">
                <a:solidFill>
                  <a:srgbClr val="52627E"/>
                </a:solidFill>
                <a:latin typeface="Work Sans SemiBold"/>
                <a:ea typeface="Work Sans SemiBold"/>
                <a:cs typeface="Work Sans SemiBold"/>
                <a:sym typeface="Work Sans SemiBold"/>
              </a:rPr>
              <a:t>Note: </a:t>
            </a:r>
            <a:r>
              <a:rPr i="1" lang="fr" sz="825">
                <a:solidFill>
                  <a:srgbClr val="52627E"/>
                </a:solidFill>
                <a:latin typeface="Work Sans SemiBold"/>
                <a:ea typeface="Work Sans SemiBold"/>
                <a:cs typeface="Work Sans SemiBold"/>
                <a:sym typeface="Work Sans SemiBold"/>
              </a:rPr>
              <a:t>Accepting a meeting will automatically make the person who requested the meeting one of your connections with access to your complete profile.</a:t>
            </a:r>
            <a:endParaRPr i="1" sz="825">
              <a:solidFill>
                <a:srgbClr val="52627E"/>
              </a:solidFill>
              <a:latin typeface="Work Sans SemiBold"/>
              <a:ea typeface="Work Sans SemiBold"/>
              <a:cs typeface="Work Sans SemiBold"/>
              <a:sym typeface="Work Sans SemiBold"/>
            </a:endParaRPr>
          </a:p>
        </p:txBody>
      </p:sp>
      <p:pic>
        <p:nvPicPr>
          <p:cNvPr id="561" name="Google Shape;561;p61"/>
          <p:cNvPicPr preferRelativeResize="0"/>
          <p:nvPr/>
        </p:nvPicPr>
        <p:blipFill>
          <a:blip r:embed="rId3">
            <a:alphaModFix/>
          </a:blip>
          <a:stretch>
            <a:fillRect/>
          </a:stretch>
        </p:blipFill>
        <p:spPr>
          <a:xfrm>
            <a:off x="577950" y="4112550"/>
            <a:ext cx="262800" cy="262800"/>
          </a:xfrm>
          <a:prstGeom prst="rect">
            <a:avLst/>
          </a:prstGeom>
          <a:noFill/>
          <a:ln>
            <a:noFill/>
          </a:ln>
        </p:spPr>
      </p:pic>
      <p:pic>
        <p:nvPicPr>
          <p:cNvPr id="562" name="Google Shape;562;p61"/>
          <p:cNvPicPr preferRelativeResize="0"/>
          <p:nvPr/>
        </p:nvPicPr>
        <p:blipFill>
          <a:blip r:embed="rId4">
            <a:alphaModFix/>
          </a:blip>
          <a:stretch>
            <a:fillRect/>
          </a:stretch>
        </p:blipFill>
        <p:spPr>
          <a:xfrm>
            <a:off x="4422925" y="1211351"/>
            <a:ext cx="4339800" cy="2493000"/>
          </a:xfrm>
          <a:prstGeom prst="roundRect">
            <a:avLst>
              <a:gd fmla="val 3654" name="adj"/>
            </a:avLst>
          </a:prstGeom>
          <a:noFill/>
          <a:ln cap="flat" cmpd="sng" w="28575">
            <a:solidFill>
              <a:schemeClr val="accent1"/>
            </a:solidFill>
            <a:prstDash val="solid"/>
            <a:round/>
            <a:headEnd len="sm" w="sm" type="none"/>
            <a:tailEnd len="sm" w="sm" type="none"/>
          </a:ln>
          <a:effectLst>
            <a:outerShdw blurRad="314325" rotWithShape="0" algn="bl" dir="5400000" dist="19050">
              <a:schemeClr val="accent1">
                <a:alpha val="50000"/>
              </a:schemeClr>
            </a:outerShdw>
          </a:effectLst>
        </p:spPr>
      </p:pic>
      <p:sp>
        <p:nvSpPr>
          <p:cNvPr id="563" name="Google Shape;563;p61"/>
          <p:cNvSpPr/>
          <p:nvPr/>
        </p:nvSpPr>
        <p:spPr>
          <a:xfrm>
            <a:off x="7281650" y="2211525"/>
            <a:ext cx="1249500" cy="3603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62"/>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request a meeting</a:t>
            </a:r>
            <a:endParaRPr/>
          </a:p>
        </p:txBody>
      </p:sp>
      <p:sp>
        <p:nvSpPr>
          <p:cNvPr id="569" name="Google Shape;569;p62"/>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570" name="Google Shape;570;p62"/>
          <p:cNvSpPr txBox="1"/>
          <p:nvPr/>
        </p:nvSpPr>
        <p:spPr>
          <a:xfrm>
            <a:off x="407125" y="902625"/>
            <a:ext cx="4061700" cy="2619900"/>
          </a:xfrm>
          <a:prstGeom prst="rect">
            <a:avLst/>
          </a:prstGeom>
          <a:noFill/>
          <a:ln>
            <a:noFill/>
          </a:ln>
        </p:spPr>
        <p:txBody>
          <a:bodyPr anchorCtr="0" anchor="t" bIns="91425" lIns="91425" spcFirstLastPara="1" rIns="91425" wrap="square" tIns="91425">
            <a:noAutofit/>
          </a:bodyPr>
          <a:lstStyle/>
          <a:p>
            <a:pPr indent="-298450" lvl="0" marL="457200" rtl="0" algn="l">
              <a:spcBef>
                <a:spcPts val="0"/>
              </a:spcBef>
              <a:spcAft>
                <a:spcPts val="0"/>
              </a:spcAft>
              <a:buClr>
                <a:schemeClr val="dk2"/>
              </a:buClr>
              <a:buSzPts val="1100"/>
              <a:buFont typeface="Work Sans Light"/>
              <a:buAutoNum type="arabicPeriod"/>
            </a:pPr>
            <a:r>
              <a:rPr lang="fr" sz="1100">
                <a:solidFill>
                  <a:schemeClr val="dk2"/>
                </a:solidFill>
                <a:latin typeface="Work Sans Light"/>
                <a:ea typeface="Work Sans Light"/>
                <a:cs typeface="Work Sans Light"/>
                <a:sym typeface="Work Sans Light"/>
              </a:rPr>
              <a:t>Access a person's profile (i.e.: from the Attendees button)</a:t>
            </a:r>
            <a:endParaRPr sz="1100">
              <a:solidFill>
                <a:schemeClr val="dk2"/>
              </a:solidFill>
              <a:latin typeface="Work Sans Light"/>
              <a:ea typeface="Work Sans Light"/>
              <a:cs typeface="Work Sans Light"/>
              <a:sym typeface="Work Sans Light"/>
            </a:endParaRPr>
          </a:p>
          <a:p>
            <a:pPr indent="-298450" lvl="0" marL="457200" rtl="0" algn="l">
              <a:spcBef>
                <a:spcPts val="1000"/>
              </a:spcBef>
              <a:spcAft>
                <a:spcPts val="0"/>
              </a:spcAft>
              <a:buClr>
                <a:schemeClr val="dk2"/>
              </a:buClr>
              <a:buSzPts val="1100"/>
              <a:buFont typeface="Work Sans Light"/>
              <a:buAutoNum type="arabicPeriod"/>
            </a:pPr>
            <a:r>
              <a:rPr lang="fr" sz="1100">
                <a:solidFill>
                  <a:schemeClr val="dk2"/>
                </a:solidFill>
                <a:latin typeface="Work Sans Light"/>
                <a:ea typeface="Work Sans Light"/>
                <a:cs typeface="Work Sans Light"/>
                <a:sym typeface="Work Sans Light"/>
              </a:rPr>
              <a:t>Click on one of the suggested meeting slots. For more slots click “see more slots”</a:t>
            </a:r>
            <a:endParaRPr sz="1100">
              <a:solidFill>
                <a:schemeClr val="dk2"/>
              </a:solidFill>
              <a:latin typeface="Work Sans Light"/>
              <a:ea typeface="Work Sans Light"/>
              <a:cs typeface="Work Sans Light"/>
              <a:sym typeface="Work Sans Light"/>
            </a:endParaRPr>
          </a:p>
          <a:p>
            <a:pPr indent="-298450" lvl="0" marL="457200" rtl="0" algn="l">
              <a:spcBef>
                <a:spcPts val="1000"/>
              </a:spcBef>
              <a:spcAft>
                <a:spcPts val="0"/>
              </a:spcAft>
              <a:buClr>
                <a:schemeClr val="dk2"/>
              </a:buClr>
              <a:buSzPts val="1100"/>
              <a:buFont typeface="Work Sans Light"/>
              <a:buAutoNum type="arabicPeriod"/>
            </a:pPr>
            <a:r>
              <a:rPr lang="fr" sz="1100">
                <a:solidFill>
                  <a:schemeClr val="dk2"/>
                </a:solidFill>
                <a:latin typeface="Work Sans Light"/>
                <a:ea typeface="Work Sans Light"/>
                <a:cs typeface="Work Sans Light"/>
                <a:sym typeface="Work Sans Light"/>
              </a:rPr>
              <a:t>After selecting a slot and choosing a location for the meeting, write a note to the person you would like to meet. </a:t>
            </a:r>
            <a:endParaRPr sz="1100">
              <a:solidFill>
                <a:schemeClr val="dk2"/>
              </a:solidFill>
              <a:latin typeface="Work Sans Light"/>
              <a:ea typeface="Work Sans Light"/>
              <a:cs typeface="Work Sans Light"/>
              <a:sym typeface="Work Sans Light"/>
            </a:endParaRPr>
          </a:p>
          <a:p>
            <a:pPr indent="-298450" lvl="0" marL="457200" rtl="0" algn="l">
              <a:spcBef>
                <a:spcPts val="1000"/>
              </a:spcBef>
              <a:spcAft>
                <a:spcPts val="1000"/>
              </a:spcAft>
              <a:buClr>
                <a:schemeClr val="dk2"/>
              </a:buClr>
              <a:buSzPts val="1100"/>
              <a:buFont typeface="Work Sans Light"/>
              <a:buAutoNum type="arabicPeriod"/>
            </a:pPr>
            <a:r>
              <a:rPr lang="fr" sz="1100">
                <a:solidFill>
                  <a:schemeClr val="dk2"/>
                </a:solidFill>
                <a:latin typeface="Work Sans Light"/>
                <a:ea typeface="Work Sans Light"/>
                <a:cs typeface="Work Sans Light"/>
                <a:sym typeface="Work Sans Light"/>
              </a:rPr>
              <a:t>Once done, click “Send meeting request”. At both stages 3 and 4, you can add more people to the meeting and change the meeting’s date/time.</a:t>
            </a:r>
            <a:endParaRPr sz="1100">
              <a:solidFill>
                <a:schemeClr val="dk2"/>
              </a:solidFill>
              <a:latin typeface="Work Sans Light"/>
              <a:ea typeface="Work Sans Light"/>
              <a:cs typeface="Work Sans Light"/>
              <a:sym typeface="Work Sans Light"/>
            </a:endParaRPr>
          </a:p>
        </p:txBody>
      </p:sp>
      <p:sp>
        <p:nvSpPr>
          <p:cNvPr id="571" name="Google Shape;571;p62"/>
          <p:cNvSpPr/>
          <p:nvPr/>
        </p:nvSpPr>
        <p:spPr>
          <a:xfrm>
            <a:off x="553524" y="975072"/>
            <a:ext cx="232200" cy="232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572" name="Google Shape;572;p62"/>
          <p:cNvSpPr/>
          <p:nvPr/>
        </p:nvSpPr>
        <p:spPr>
          <a:xfrm>
            <a:off x="553524" y="1939380"/>
            <a:ext cx="232200" cy="232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3</a:t>
            </a:r>
            <a:endParaRPr i="0" sz="1100" u="none" cap="none" strike="noStrike">
              <a:solidFill>
                <a:srgbClr val="FFFFFF"/>
              </a:solidFill>
              <a:latin typeface="Work Sans"/>
              <a:ea typeface="Work Sans"/>
              <a:cs typeface="Work Sans"/>
              <a:sym typeface="Work Sans"/>
            </a:endParaRPr>
          </a:p>
        </p:txBody>
      </p:sp>
      <p:sp>
        <p:nvSpPr>
          <p:cNvPr id="573" name="Google Shape;573;p62"/>
          <p:cNvSpPr/>
          <p:nvPr/>
        </p:nvSpPr>
        <p:spPr>
          <a:xfrm>
            <a:off x="553524" y="1451422"/>
            <a:ext cx="232200" cy="232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
        <p:nvSpPr>
          <p:cNvPr id="574" name="Google Shape;574;p62"/>
          <p:cNvSpPr/>
          <p:nvPr/>
        </p:nvSpPr>
        <p:spPr>
          <a:xfrm>
            <a:off x="553524" y="2531780"/>
            <a:ext cx="232200" cy="232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4</a:t>
            </a:r>
            <a:endParaRPr i="0" sz="1100" u="none" cap="none" strike="noStrike">
              <a:solidFill>
                <a:srgbClr val="FFFFFF"/>
              </a:solidFill>
              <a:latin typeface="Work Sans"/>
              <a:ea typeface="Work Sans"/>
              <a:cs typeface="Work Sans"/>
              <a:sym typeface="Work Sans"/>
            </a:endParaRPr>
          </a:p>
        </p:txBody>
      </p:sp>
      <p:sp>
        <p:nvSpPr>
          <p:cNvPr id="575" name="Google Shape;575;p62"/>
          <p:cNvSpPr/>
          <p:nvPr/>
        </p:nvSpPr>
        <p:spPr>
          <a:xfrm>
            <a:off x="6197013" y="3608138"/>
            <a:ext cx="169500" cy="166500"/>
          </a:xfrm>
          <a:prstGeom prst="ellipse">
            <a:avLst/>
          </a:prstGeom>
          <a:solidFill>
            <a:srgbClr val="00CC88"/>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b="1" i="0" lang="fr" sz="700" u="none" cap="none" strike="noStrike">
                <a:solidFill>
                  <a:srgbClr val="FFFFFF"/>
                </a:solidFill>
                <a:latin typeface="Open Sans"/>
                <a:ea typeface="Open Sans"/>
                <a:cs typeface="Open Sans"/>
                <a:sym typeface="Open Sans"/>
              </a:rPr>
              <a:t>3</a:t>
            </a:r>
            <a:endParaRPr b="0" i="0" sz="900" u="none" cap="none" strike="noStrike">
              <a:solidFill>
                <a:srgbClr val="000000"/>
              </a:solidFill>
              <a:latin typeface="Open Sans"/>
              <a:ea typeface="Open Sans"/>
              <a:cs typeface="Open Sans"/>
              <a:sym typeface="Open Sans"/>
            </a:endParaRPr>
          </a:p>
        </p:txBody>
      </p:sp>
      <p:pic>
        <p:nvPicPr>
          <p:cNvPr id="576" name="Google Shape;576;p62"/>
          <p:cNvPicPr preferRelativeResize="0"/>
          <p:nvPr/>
        </p:nvPicPr>
        <p:blipFill rotWithShape="1">
          <a:blip r:embed="rId3">
            <a:alphaModFix/>
          </a:blip>
          <a:srcRect b="5434" l="3438" r="3615" t="4734"/>
          <a:stretch/>
        </p:blipFill>
        <p:spPr>
          <a:xfrm>
            <a:off x="5529536" y="714950"/>
            <a:ext cx="1206300" cy="1053900"/>
          </a:xfrm>
          <a:prstGeom prst="roundRect">
            <a:avLst>
              <a:gd fmla="val 5132" name="adj"/>
            </a:avLst>
          </a:prstGeom>
          <a:noFill/>
          <a:ln cap="flat" cmpd="sng" w="9525">
            <a:solidFill>
              <a:schemeClr val="accent1"/>
            </a:solidFill>
            <a:prstDash val="solid"/>
            <a:round/>
            <a:headEnd len="sm" w="sm" type="none"/>
            <a:tailEnd len="sm" w="sm" type="none"/>
          </a:ln>
        </p:spPr>
      </p:pic>
      <p:pic>
        <p:nvPicPr>
          <p:cNvPr id="577" name="Google Shape;577;p62"/>
          <p:cNvPicPr preferRelativeResize="0"/>
          <p:nvPr/>
        </p:nvPicPr>
        <p:blipFill rotWithShape="1">
          <a:blip r:embed="rId4">
            <a:alphaModFix/>
          </a:blip>
          <a:srcRect b="0" l="1101" r="2270" t="1729"/>
          <a:stretch/>
        </p:blipFill>
        <p:spPr>
          <a:xfrm>
            <a:off x="6792700" y="1232925"/>
            <a:ext cx="1886700" cy="1642200"/>
          </a:xfrm>
          <a:prstGeom prst="roundRect">
            <a:avLst>
              <a:gd fmla="val 5876" name="adj"/>
            </a:avLst>
          </a:prstGeom>
          <a:noFill/>
          <a:ln cap="flat" cmpd="sng" w="9525">
            <a:solidFill>
              <a:schemeClr val="accent1"/>
            </a:solidFill>
            <a:prstDash val="solid"/>
            <a:round/>
            <a:headEnd len="sm" w="sm" type="none"/>
            <a:tailEnd len="sm" w="sm" type="none"/>
          </a:ln>
          <a:effectLst>
            <a:outerShdw blurRad="400050" rotWithShape="0" algn="bl" dir="5400000" dist="19050">
              <a:schemeClr val="accent1">
                <a:alpha val="50000"/>
              </a:schemeClr>
            </a:outerShdw>
          </a:effectLst>
        </p:spPr>
      </p:pic>
      <p:pic>
        <p:nvPicPr>
          <p:cNvPr id="578" name="Google Shape;578;p62"/>
          <p:cNvPicPr preferRelativeResize="0"/>
          <p:nvPr/>
        </p:nvPicPr>
        <p:blipFill rotWithShape="1">
          <a:blip r:embed="rId5">
            <a:alphaModFix/>
          </a:blip>
          <a:srcRect b="3298" l="2275" r="2910" t="1382"/>
          <a:stretch/>
        </p:blipFill>
        <p:spPr>
          <a:xfrm>
            <a:off x="5020025" y="2506725"/>
            <a:ext cx="1431900" cy="2450100"/>
          </a:xfrm>
          <a:prstGeom prst="roundRect">
            <a:avLst>
              <a:gd fmla="val 3806" name="adj"/>
            </a:avLst>
          </a:prstGeom>
          <a:noFill/>
          <a:ln cap="flat" cmpd="sng" w="9525">
            <a:solidFill>
              <a:schemeClr val="accent1"/>
            </a:solidFill>
            <a:prstDash val="solid"/>
            <a:round/>
            <a:headEnd len="sm" w="sm" type="none"/>
            <a:tailEnd len="sm" w="sm" type="none"/>
          </a:ln>
          <a:effectLst>
            <a:outerShdw blurRad="400050" rotWithShape="0" algn="bl" dir="5400000" dist="19050">
              <a:schemeClr val="accent1">
                <a:alpha val="50000"/>
              </a:schemeClr>
            </a:outerShdw>
          </a:effectLst>
        </p:spPr>
      </p:pic>
      <p:pic>
        <p:nvPicPr>
          <p:cNvPr id="579" name="Google Shape;579;p62"/>
          <p:cNvPicPr preferRelativeResize="0"/>
          <p:nvPr/>
        </p:nvPicPr>
        <p:blipFill rotWithShape="1">
          <a:blip r:embed="rId6">
            <a:alphaModFix/>
          </a:blip>
          <a:srcRect b="2935" l="2940" r="2200" t="2991"/>
          <a:stretch/>
        </p:blipFill>
        <p:spPr>
          <a:xfrm>
            <a:off x="6781950" y="3255925"/>
            <a:ext cx="1908300" cy="1541100"/>
          </a:xfrm>
          <a:prstGeom prst="roundRect">
            <a:avLst>
              <a:gd fmla="val 2698" name="adj"/>
            </a:avLst>
          </a:prstGeom>
          <a:noFill/>
          <a:ln cap="flat" cmpd="sng" w="9525">
            <a:solidFill>
              <a:schemeClr val="accent1"/>
            </a:solidFill>
            <a:prstDash val="solid"/>
            <a:round/>
            <a:headEnd len="sm" w="sm" type="none"/>
            <a:tailEnd len="sm" w="sm" type="none"/>
          </a:ln>
          <a:effectLst>
            <a:outerShdw blurRad="400050" rotWithShape="0" algn="bl" dir="5400000" dist="19050">
              <a:schemeClr val="accent1">
                <a:alpha val="50000"/>
              </a:schemeClr>
            </a:outerShdw>
          </a:effectLst>
        </p:spPr>
      </p:pic>
      <p:pic>
        <p:nvPicPr>
          <p:cNvPr id="580" name="Google Shape;580;p62"/>
          <p:cNvPicPr preferRelativeResize="0"/>
          <p:nvPr/>
        </p:nvPicPr>
        <p:blipFill>
          <a:blip r:embed="rId7">
            <a:alphaModFix/>
          </a:blip>
          <a:stretch>
            <a:fillRect/>
          </a:stretch>
        </p:blipFill>
        <p:spPr>
          <a:xfrm flipH="1" rot="2488306">
            <a:off x="6735991" y="987124"/>
            <a:ext cx="585754" cy="144436"/>
          </a:xfrm>
          <a:prstGeom prst="rect">
            <a:avLst/>
          </a:prstGeom>
          <a:noFill/>
          <a:ln>
            <a:noFill/>
          </a:ln>
        </p:spPr>
      </p:pic>
      <p:pic>
        <p:nvPicPr>
          <p:cNvPr id="581" name="Google Shape;581;p62"/>
          <p:cNvPicPr preferRelativeResize="0"/>
          <p:nvPr/>
        </p:nvPicPr>
        <p:blipFill>
          <a:blip r:embed="rId8">
            <a:alphaModFix/>
          </a:blip>
          <a:stretch>
            <a:fillRect/>
          </a:stretch>
        </p:blipFill>
        <p:spPr>
          <a:xfrm rot="-1960506">
            <a:off x="5894550" y="1919204"/>
            <a:ext cx="962884" cy="331798"/>
          </a:xfrm>
          <a:prstGeom prst="rect">
            <a:avLst/>
          </a:prstGeom>
          <a:noFill/>
          <a:ln>
            <a:noFill/>
          </a:ln>
        </p:spPr>
      </p:pic>
      <p:pic>
        <p:nvPicPr>
          <p:cNvPr id="582" name="Google Shape;582;p62"/>
          <p:cNvPicPr preferRelativeResize="0"/>
          <p:nvPr/>
        </p:nvPicPr>
        <p:blipFill>
          <a:blip r:embed="rId7">
            <a:alphaModFix/>
          </a:blip>
          <a:stretch>
            <a:fillRect/>
          </a:stretch>
        </p:blipFill>
        <p:spPr>
          <a:xfrm flipH="1" rot="2488306">
            <a:off x="6467371" y="2957815"/>
            <a:ext cx="585754" cy="144436"/>
          </a:xfrm>
          <a:prstGeom prst="rect">
            <a:avLst/>
          </a:prstGeom>
          <a:noFill/>
          <a:ln>
            <a:noFill/>
          </a:ln>
        </p:spPr>
      </p:pic>
      <p:sp>
        <p:nvSpPr>
          <p:cNvPr id="583" name="Google Shape;583;p62"/>
          <p:cNvSpPr/>
          <p:nvPr/>
        </p:nvSpPr>
        <p:spPr>
          <a:xfrm>
            <a:off x="5595850" y="811286"/>
            <a:ext cx="193200" cy="193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584" name="Google Shape;584;p62"/>
          <p:cNvSpPr/>
          <p:nvPr/>
        </p:nvSpPr>
        <p:spPr>
          <a:xfrm>
            <a:off x="7296156" y="1307398"/>
            <a:ext cx="193200" cy="193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
        <p:nvSpPr>
          <p:cNvPr id="585" name="Google Shape;585;p62"/>
          <p:cNvSpPr/>
          <p:nvPr/>
        </p:nvSpPr>
        <p:spPr>
          <a:xfrm>
            <a:off x="5764417" y="2272479"/>
            <a:ext cx="193200" cy="193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3</a:t>
            </a:r>
            <a:endParaRPr i="0" sz="1100" u="none" cap="none" strike="noStrike">
              <a:solidFill>
                <a:srgbClr val="FFFFFF"/>
              </a:solidFill>
              <a:latin typeface="Work Sans"/>
              <a:ea typeface="Work Sans"/>
              <a:cs typeface="Work Sans"/>
              <a:sym typeface="Work Sans"/>
            </a:endParaRPr>
          </a:p>
        </p:txBody>
      </p:sp>
      <p:sp>
        <p:nvSpPr>
          <p:cNvPr id="586" name="Google Shape;586;p62"/>
          <p:cNvSpPr/>
          <p:nvPr/>
        </p:nvSpPr>
        <p:spPr>
          <a:xfrm>
            <a:off x="7035732" y="3144433"/>
            <a:ext cx="193200" cy="193200"/>
          </a:xfrm>
          <a:prstGeom prst="ellipse">
            <a:avLst/>
          </a:prstGeom>
          <a:solidFill>
            <a:srgbClr val="D1481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4</a:t>
            </a:r>
            <a:endParaRPr i="0" sz="1100" u="none" cap="none" strike="noStrike">
              <a:solidFill>
                <a:srgbClr val="FFFFFF"/>
              </a:solidFill>
              <a:latin typeface="Work Sans"/>
              <a:ea typeface="Work Sans"/>
              <a:cs typeface="Work Sans"/>
              <a:sym typeface="Work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63"/>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have a virtual meeting?</a:t>
            </a:r>
            <a:endParaRPr/>
          </a:p>
        </p:txBody>
      </p:sp>
      <p:sp>
        <p:nvSpPr>
          <p:cNvPr id="592" name="Google Shape;592;p63"/>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593" name="Google Shape;593;p63"/>
          <p:cNvSpPr txBox="1"/>
          <p:nvPr/>
        </p:nvSpPr>
        <p:spPr>
          <a:xfrm>
            <a:off x="407125" y="1143000"/>
            <a:ext cx="4164900" cy="2773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5 minutes before a virtual meeting and 15 minutes before a face-to-face meeting you will receive a reminder email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from which you can click to access the meeting.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If you are already on the platform you can start the meeting by going to the profile of the person you have a meeting with, and click the “</a:t>
            </a:r>
            <a:r>
              <a:rPr lang="fr" sz="1100">
                <a:solidFill>
                  <a:schemeClr val="dk2"/>
                </a:solidFill>
                <a:latin typeface="Work Sans SemiBold"/>
                <a:ea typeface="Work Sans SemiBold"/>
                <a:cs typeface="Work Sans SemiBold"/>
                <a:sym typeface="Work Sans SemiBold"/>
              </a:rPr>
              <a:t>Meeting call”</a:t>
            </a:r>
            <a:r>
              <a:rPr lang="fr" sz="1100">
                <a:solidFill>
                  <a:schemeClr val="dk2"/>
                </a:solidFill>
                <a:latin typeface="Work Sans Light"/>
                <a:ea typeface="Work Sans Light"/>
                <a:cs typeface="Work Sans Light"/>
                <a:sym typeface="Work Sans Light"/>
              </a:rPr>
              <a:t> button.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This will launch the video call. This button is only available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if the meeting is confirmed. </a:t>
            </a:r>
            <a:endParaRPr sz="1100">
              <a:solidFill>
                <a:schemeClr val="dk2"/>
              </a:solidFill>
              <a:latin typeface="Work Sans Light"/>
              <a:ea typeface="Work Sans Light"/>
              <a:cs typeface="Work Sans Light"/>
              <a:sym typeface="Work Sans Light"/>
            </a:endParaRPr>
          </a:p>
          <a:p>
            <a:pPr indent="0" lvl="0" marL="0" rtl="0" algn="l">
              <a:spcBef>
                <a:spcPts val="0"/>
              </a:spcBef>
              <a:spcAft>
                <a:spcPts val="0"/>
              </a:spcAft>
              <a:buNone/>
            </a:pPr>
            <a:r>
              <a:t/>
            </a:r>
            <a:endParaRPr sz="1100">
              <a:solidFill>
                <a:schemeClr val="dk2"/>
              </a:solidFill>
              <a:latin typeface="Work Sans Light"/>
              <a:ea typeface="Work Sans Light"/>
              <a:cs typeface="Work Sans Light"/>
              <a:sym typeface="Work Sans Light"/>
            </a:endParaRPr>
          </a:p>
          <a:p>
            <a:pPr indent="-156250" lvl="0" marL="172800" rtl="0" algn="l">
              <a:spcBef>
                <a:spcPts val="0"/>
              </a:spcBef>
              <a:spcAft>
                <a:spcPts val="0"/>
              </a:spcAft>
              <a:buClr>
                <a:schemeClr val="dk2"/>
              </a:buClr>
              <a:buSzPts val="1100"/>
              <a:buFont typeface="Work Sans Light"/>
              <a:buChar char="●"/>
            </a:pPr>
            <a:r>
              <a:rPr lang="fr" sz="1100">
                <a:solidFill>
                  <a:schemeClr val="dk2"/>
                </a:solidFill>
                <a:latin typeface="Work Sans Light"/>
                <a:ea typeface="Work Sans Light"/>
                <a:cs typeface="Work Sans Light"/>
                <a:sym typeface="Work Sans Light"/>
              </a:rPr>
              <a:t>If you are already committed for another event (session or meeting), you will be notified by a red text on the meeting's page and in the 'My Event' tab to indicate the time conflict.</a:t>
            </a:r>
            <a:endParaRPr sz="1100">
              <a:solidFill>
                <a:schemeClr val="dk2"/>
              </a:solidFill>
              <a:latin typeface="Work Sans Light"/>
              <a:ea typeface="Work Sans Light"/>
              <a:cs typeface="Work Sans Light"/>
              <a:sym typeface="Work Sans Light"/>
            </a:endParaRPr>
          </a:p>
        </p:txBody>
      </p:sp>
      <p:sp>
        <p:nvSpPr>
          <p:cNvPr id="594" name="Google Shape;594;p63"/>
          <p:cNvSpPr/>
          <p:nvPr/>
        </p:nvSpPr>
        <p:spPr>
          <a:xfrm>
            <a:off x="407125" y="4138475"/>
            <a:ext cx="3049800" cy="736500"/>
          </a:xfrm>
          <a:prstGeom prst="roundRect">
            <a:avLst>
              <a:gd fmla="val 16667" name="adj"/>
            </a:avLst>
          </a:prstGeom>
          <a:solidFill>
            <a:srgbClr val="F6F7F9"/>
          </a:solidFill>
          <a:ln cap="flat" cmpd="sng" w="9525">
            <a:solidFill>
              <a:srgbClr val="D4DAE3"/>
            </a:solidFill>
            <a:prstDash val="solid"/>
            <a:round/>
            <a:headEnd len="sm" w="sm" type="none"/>
            <a:tailEnd len="sm" w="sm" type="none"/>
          </a:ln>
        </p:spPr>
        <p:txBody>
          <a:bodyPr anchorCtr="0" anchor="ctr" bIns="126000" lIns="558000" spcFirstLastPara="1" rIns="91425" wrap="square" tIns="126000">
            <a:noAutofit/>
          </a:bodyPr>
          <a:lstStyle/>
          <a:p>
            <a:pPr indent="0" lvl="0" marL="0" rtl="0" algn="l">
              <a:spcBef>
                <a:spcPts val="1200"/>
              </a:spcBef>
              <a:spcAft>
                <a:spcPts val="1200"/>
              </a:spcAft>
              <a:buNone/>
            </a:pPr>
            <a:r>
              <a:rPr i="1" lang="fr" sz="825">
                <a:solidFill>
                  <a:srgbClr val="52627E"/>
                </a:solidFill>
                <a:latin typeface="Work Sans SemiBold"/>
                <a:ea typeface="Work Sans SemiBold"/>
                <a:cs typeface="Work Sans SemiBold"/>
                <a:sym typeface="Work Sans SemiBold"/>
              </a:rPr>
              <a:t>Note: </a:t>
            </a:r>
            <a:r>
              <a:rPr i="1" lang="fr" sz="825">
                <a:solidFill>
                  <a:srgbClr val="52627E"/>
                </a:solidFill>
                <a:latin typeface="Work Sans SemiBold"/>
                <a:ea typeface="Work Sans SemiBold"/>
                <a:cs typeface="Work Sans SemiBold"/>
                <a:sym typeface="Work Sans SemiBold"/>
              </a:rPr>
              <a:t>You can also access a meeting directly from the meeting notification. </a:t>
            </a:r>
            <a:endParaRPr i="1" sz="825">
              <a:solidFill>
                <a:srgbClr val="52627E"/>
              </a:solidFill>
              <a:latin typeface="Work Sans SemiBold"/>
              <a:ea typeface="Work Sans SemiBold"/>
              <a:cs typeface="Work Sans SemiBold"/>
              <a:sym typeface="Work Sans SemiBold"/>
            </a:endParaRPr>
          </a:p>
        </p:txBody>
      </p:sp>
      <p:pic>
        <p:nvPicPr>
          <p:cNvPr id="595" name="Google Shape;595;p63"/>
          <p:cNvPicPr preferRelativeResize="0"/>
          <p:nvPr/>
        </p:nvPicPr>
        <p:blipFill>
          <a:blip r:embed="rId3">
            <a:alphaModFix/>
          </a:blip>
          <a:stretch>
            <a:fillRect/>
          </a:stretch>
        </p:blipFill>
        <p:spPr>
          <a:xfrm>
            <a:off x="577950" y="4375325"/>
            <a:ext cx="262800" cy="262800"/>
          </a:xfrm>
          <a:prstGeom prst="rect">
            <a:avLst/>
          </a:prstGeom>
          <a:noFill/>
          <a:ln>
            <a:noFill/>
          </a:ln>
        </p:spPr>
      </p:pic>
      <p:pic>
        <p:nvPicPr>
          <p:cNvPr id="596" name="Google Shape;596;p63"/>
          <p:cNvPicPr preferRelativeResize="0"/>
          <p:nvPr/>
        </p:nvPicPr>
        <p:blipFill>
          <a:blip r:embed="rId4">
            <a:alphaModFix/>
          </a:blip>
          <a:stretch>
            <a:fillRect/>
          </a:stretch>
        </p:blipFill>
        <p:spPr>
          <a:xfrm>
            <a:off x="5019925" y="931104"/>
            <a:ext cx="3662700" cy="1312200"/>
          </a:xfrm>
          <a:prstGeom prst="roundRect">
            <a:avLst>
              <a:gd fmla="val 6039" name="adj"/>
            </a:avLst>
          </a:prstGeom>
          <a:noFill/>
          <a:ln cap="flat" cmpd="sng" w="19050">
            <a:solidFill>
              <a:schemeClr val="accent1"/>
            </a:solidFill>
            <a:prstDash val="solid"/>
            <a:round/>
            <a:headEnd len="sm" w="sm" type="none"/>
            <a:tailEnd len="sm" w="sm" type="none"/>
          </a:ln>
          <a:effectLst>
            <a:outerShdw blurRad="357188" rotWithShape="0" algn="bl" dir="5400000" dist="19050">
              <a:schemeClr val="accent1">
                <a:alpha val="50000"/>
              </a:schemeClr>
            </a:outerShdw>
          </a:effectLst>
        </p:spPr>
      </p:pic>
      <p:pic>
        <p:nvPicPr>
          <p:cNvPr id="597" name="Google Shape;597;p63"/>
          <p:cNvPicPr preferRelativeResize="0"/>
          <p:nvPr/>
        </p:nvPicPr>
        <p:blipFill>
          <a:blip r:embed="rId5">
            <a:alphaModFix/>
          </a:blip>
          <a:stretch>
            <a:fillRect/>
          </a:stretch>
        </p:blipFill>
        <p:spPr>
          <a:xfrm>
            <a:off x="5019925" y="2465400"/>
            <a:ext cx="3662700" cy="2146800"/>
          </a:xfrm>
          <a:prstGeom prst="roundRect">
            <a:avLst>
              <a:gd fmla="val 5604" name="adj"/>
            </a:avLst>
          </a:prstGeom>
          <a:noFill/>
          <a:ln cap="flat" cmpd="sng" w="19050">
            <a:solidFill>
              <a:schemeClr val="accent1"/>
            </a:solidFill>
            <a:prstDash val="solid"/>
            <a:round/>
            <a:headEnd len="sm" w="sm" type="none"/>
            <a:tailEnd len="sm" w="sm" type="none"/>
          </a:ln>
          <a:effectLst>
            <a:outerShdw blurRad="357188" rotWithShape="0" algn="bl" dir="5400000" dist="19050">
              <a:schemeClr val="accent1">
                <a:alpha val="50000"/>
              </a:schemeClr>
            </a:outerShdw>
          </a:effectLst>
        </p:spPr>
      </p:pic>
      <p:pic>
        <p:nvPicPr>
          <p:cNvPr id="598" name="Google Shape;598;p63"/>
          <p:cNvPicPr preferRelativeResize="0"/>
          <p:nvPr/>
        </p:nvPicPr>
        <p:blipFill>
          <a:blip r:embed="rId6">
            <a:alphaModFix/>
          </a:blip>
          <a:stretch>
            <a:fillRect/>
          </a:stretch>
        </p:blipFill>
        <p:spPr>
          <a:xfrm>
            <a:off x="480592" y="3079208"/>
            <a:ext cx="154850" cy="154867"/>
          </a:xfrm>
          <a:prstGeom prst="rect">
            <a:avLst/>
          </a:prstGeom>
          <a:noFill/>
          <a:ln>
            <a:noFill/>
          </a:ln>
        </p:spPr>
      </p:pic>
      <p:sp>
        <p:nvSpPr>
          <p:cNvPr id="599" name="Google Shape;599;p63"/>
          <p:cNvSpPr/>
          <p:nvPr/>
        </p:nvSpPr>
        <p:spPr>
          <a:xfrm>
            <a:off x="7325775" y="1957100"/>
            <a:ext cx="982200" cy="2403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6D68"/>
        </a:solidFill>
      </p:bgPr>
    </p:bg>
    <p:spTree>
      <p:nvGrpSpPr>
        <p:cNvPr id="603" name="Shape 603"/>
        <p:cNvGrpSpPr/>
        <p:nvPr/>
      </p:nvGrpSpPr>
      <p:grpSpPr>
        <a:xfrm>
          <a:off x="0" y="0"/>
          <a:ext cx="0" cy="0"/>
          <a:chOff x="0" y="0"/>
          <a:chExt cx="0" cy="0"/>
        </a:xfrm>
      </p:grpSpPr>
      <p:sp>
        <p:nvSpPr>
          <p:cNvPr id="604" name="Google Shape;604;p64"/>
          <p:cNvSpPr txBox="1"/>
          <p:nvPr/>
        </p:nvSpPr>
        <p:spPr>
          <a:xfrm>
            <a:off x="3703600" y="1163175"/>
            <a:ext cx="4169700" cy="2269500"/>
          </a:xfrm>
          <a:prstGeom prst="rect">
            <a:avLst/>
          </a:prstGeom>
          <a:noFill/>
          <a:ln>
            <a:noFill/>
          </a:ln>
        </p:spPr>
        <p:txBody>
          <a:bodyPr anchorCtr="0" anchor="t" bIns="34275" lIns="34275" spcFirstLastPara="1" rIns="34275" wrap="square" tIns="34275">
            <a:spAutoFit/>
          </a:bodyPr>
          <a:lstStyle/>
          <a:p>
            <a:pPr indent="0" lvl="0" marL="0" marR="0" rtl="0" algn="l">
              <a:lnSpc>
                <a:spcPct val="100000"/>
              </a:lnSpc>
              <a:spcBef>
                <a:spcPts val="0"/>
              </a:spcBef>
              <a:spcAft>
                <a:spcPts val="0"/>
              </a:spcAft>
              <a:buClr>
                <a:srgbClr val="FFFFFF"/>
              </a:buClr>
              <a:buSzPts val="2600"/>
              <a:buFont typeface="Sofia"/>
              <a:buNone/>
            </a:pPr>
            <a:r>
              <a:rPr i="0" lang="fr" sz="3000" u="none" cap="none" strike="noStrike">
                <a:solidFill>
                  <a:schemeClr val="accent4"/>
                </a:solidFill>
                <a:latin typeface="Work Sans Light"/>
                <a:ea typeface="Work Sans Light"/>
                <a:cs typeface="Work Sans Light"/>
                <a:sym typeface="Work Sans Light"/>
              </a:rPr>
              <a:t>Thank you for taking the time to read this presentation.</a:t>
            </a:r>
            <a:br>
              <a:rPr i="0" lang="fr" sz="3200" u="none" cap="none" strike="noStrike">
                <a:solidFill>
                  <a:schemeClr val="accent4"/>
                </a:solidFill>
                <a:latin typeface="Work Sans SemiBold"/>
                <a:ea typeface="Work Sans SemiBold"/>
                <a:cs typeface="Work Sans SemiBold"/>
                <a:sym typeface="Work Sans SemiBold"/>
              </a:rPr>
            </a:br>
            <a:endParaRPr i="0" sz="2500" u="none" cap="none" strike="noStrike">
              <a:solidFill>
                <a:schemeClr val="accent4"/>
              </a:solidFill>
              <a:latin typeface="Work Sans SemiBold"/>
              <a:ea typeface="Work Sans SemiBold"/>
              <a:cs typeface="Work Sans SemiBold"/>
              <a:sym typeface="Work Sans SemiBold"/>
            </a:endParaRPr>
          </a:p>
          <a:p>
            <a:pPr indent="0" lvl="0" marL="0" marR="0" rtl="0" algn="l">
              <a:lnSpc>
                <a:spcPct val="115000"/>
              </a:lnSpc>
              <a:spcBef>
                <a:spcPts val="0"/>
              </a:spcBef>
              <a:spcAft>
                <a:spcPts val="0"/>
              </a:spcAft>
              <a:buClr>
                <a:srgbClr val="FFFFFF"/>
              </a:buClr>
              <a:buSzPts val="2400"/>
              <a:buFont typeface="Sofia"/>
              <a:buNone/>
            </a:pPr>
            <a:r>
              <a:rPr lang="fr" sz="1300">
                <a:solidFill>
                  <a:schemeClr val="accent4"/>
                </a:solidFill>
                <a:latin typeface="Work Sans SemiBold"/>
                <a:ea typeface="Work Sans SemiBold"/>
                <a:cs typeface="Work Sans SemiBold"/>
                <a:sym typeface="Work Sans SemiBold"/>
              </a:rPr>
              <a:t>Feel free to contact our </a:t>
            </a:r>
            <a:r>
              <a:rPr lang="fr" sz="1300" u="sng">
                <a:solidFill>
                  <a:schemeClr val="accent4"/>
                </a:solidFill>
                <a:latin typeface="Work Sans SemiBold"/>
                <a:ea typeface="Work Sans SemiBold"/>
                <a:cs typeface="Work Sans SemiBold"/>
                <a:sym typeface="Work Sans SemiBold"/>
                <a:hlinkClick r:id="rId3">
                  <a:extLst>
                    <a:ext uri="{A12FA001-AC4F-418D-AE19-62706E023703}">
                      <ahyp:hlinkClr val="tx"/>
                    </a:ext>
                  </a:extLst>
                </a:hlinkClick>
              </a:rPr>
              <a:t>Support Team</a:t>
            </a:r>
            <a:r>
              <a:rPr lang="fr" sz="1300">
                <a:solidFill>
                  <a:schemeClr val="accent4"/>
                </a:solidFill>
                <a:latin typeface="Work Sans SemiBold"/>
                <a:ea typeface="Work Sans SemiBold"/>
                <a:cs typeface="Work Sans SemiBold"/>
                <a:sym typeface="Work Sans SemiBold"/>
              </a:rPr>
              <a:t> if you need assistance.</a:t>
            </a:r>
            <a:endParaRPr i="0" sz="1800" u="none" cap="none" strike="noStrike">
              <a:solidFill>
                <a:schemeClr val="accent4"/>
              </a:solidFill>
              <a:latin typeface="Work Sans SemiBold"/>
              <a:ea typeface="Work Sans SemiBold"/>
              <a:cs typeface="Work Sans SemiBold"/>
              <a:sym typeface="Work Sans SemiBold"/>
            </a:endParaRPr>
          </a:p>
        </p:txBody>
      </p:sp>
      <p:pic>
        <p:nvPicPr>
          <p:cNvPr id="605" name="Google Shape;605;p64"/>
          <p:cNvPicPr preferRelativeResize="0"/>
          <p:nvPr/>
        </p:nvPicPr>
        <p:blipFill>
          <a:blip r:embed="rId4">
            <a:alphaModFix/>
          </a:blip>
          <a:stretch>
            <a:fillRect/>
          </a:stretch>
        </p:blipFill>
        <p:spPr>
          <a:xfrm>
            <a:off x="3703600" y="3864600"/>
            <a:ext cx="1367651" cy="327325"/>
          </a:xfrm>
          <a:prstGeom prst="rect">
            <a:avLst/>
          </a:prstGeom>
          <a:noFill/>
          <a:ln>
            <a:noFill/>
          </a:ln>
        </p:spPr>
      </p:pic>
      <p:pic>
        <p:nvPicPr>
          <p:cNvPr id="606" name="Google Shape;606;p64"/>
          <p:cNvPicPr preferRelativeResize="0"/>
          <p:nvPr/>
        </p:nvPicPr>
        <p:blipFill>
          <a:blip r:embed="rId5">
            <a:alphaModFix/>
          </a:blip>
          <a:stretch>
            <a:fillRect/>
          </a:stretch>
        </p:blipFill>
        <p:spPr>
          <a:xfrm>
            <a:off x="470350" y="1611425"/>
            <a:ext cx="2670450" cy="2253175"/>
          </a:xfrm>
          <a:prstGeom prst="rect">
            <a:avLst/>
          </a:prstGeom>
          <a:noFill/>
          <a:ln>
            <a:noFill/>
          </a:ln>
        </p:spPr>
      </p:pic>
      <p:pic>
        <p:nvPicPr>
          <p:cNvPr id="607" name="Google Shape;607;p64"/>
          <p:cNvPicPr preferRelativeResize="0"/>
          <p:nvPr/>
        </p:nvPicPr>
        <p:blipFill>
          <a:blip r:embed="rId6">
            <a:alphaModFix/>
          </a:blip>
          <a:stretch>
            <a:fillRect/>
          </a:stretch>
        </p:blipFill>
        <p:spPr>
          <a:xfrm flipH="1" rot="-6978100">
            <a:off x="6599613" y="3042266"/>
            <a:ext cx="696725" cy="70685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38"/>
          <p:cNvSpPr/>
          <p:nvPr/>
        </p:nvSpPr>
        <p:spPr>
          <a:xfrm>
            <a:off x="174928" y="1422454"/>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292" name="Google Shape;292;p38"/>
          <p:cNvSpPr/>
          <p:nvPr/>
        </p:nvSpPr>
        <p:spPr>
          <a:xfrm>
            <a:off x="167228" y="2499254"/>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
        <p:nvSpPr>
          <p:cNvPr id="293" name="Google Shape;293;p38"/>
          <p:cNvSpPr txBox="1"/>
          <p:nvPr/>
        </p:nvSpPr>
        <p:spPr>
          <a:xfrm>
            <a:off x="437775" y="2353450"/>
            <a:ext cx="4112400" cy="6924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lang="fr" sz="1100">
                <a:solidFill>
                  <a:schemeClr val="dk2"/>
                </a:solidFill>
                <a:latin typeface="Work Sans Light"/>
                <a:ea typeface="Work Sans Light"/>
                <a:cs typeface="Work Sans Light"/>
                <a:sym typeface="Work Sans Light"/>
              </a:rPr>
              <a:t>You can also access the event from your phone by downloading the Swapcard app (</a:t>
            </a:r>
            <a:r>
              <a:rPr lang="fr" sz="1100" u="sng">
                <a:solidFill>
                  <a:schemeClr val="hlink"/>
                </a:solidFill>
                <a:latin typeface="Work Sans Light"/>
                <a:ea typeface="Work Sans Light"/>
                <a:cs typeface="Work Sans Light"/>
                <a:sym typeface="Work Sans Light"/>
                <a:hlinkClick r:id="rId3"/>
              </a:rPr>
              <a:t>iOS</a:t>
            </a:r>
            <a:r>
              <a:rPr lang="fr" sz="1100">
                <a:solidFill>
                  <a:schemeClr val="dk2"/>
                </a:solidFill>
                <a:latin typeface="Work Sans Light"/>
                <a:ea typeface="Work Sans Light"/>
                <a:cs typeface="Work Sans Light"/>
                <a:sym typeface="Work Sans Light"/>
              </a:rPr>
              <a:t>/</a:t>
            </a:r>
            <a:r>
              <a:rPr lang="fr" sz="1100" u="sng">
                <a:solidFill>
                  <a:schemeClr val="hlink"/>
                </a:solidFill>
                <a:latin typeface="Work Sans Light"/>
                <a:ea typeface="Work Sans Light"/>
                <a:cs typeface="Work Sans Light"/>
                <a:sym typeface="Work Sans Light"/>
                <a:hlinkClick r:id="rId4"/>
              </a:rPr>
              <a:t>Androïd</a:t>
            </a:r>
            <a:r>
              <a:rPr lang="fr" sz="1100">
                <a:solidFill>
                  <a:schemeClr val="dk2"/>
                </a:solidFill>
                <a:latin typeface="Work Sans Light"/>
                <a:ea typeface="Work Sans Light"/>
                <a:cs typeface="Work Sans Light"/>
                <a:sym typeface="Work Sans Light"/>
              </a:rPr>
              <a:t>) or the event branded app.</a:t>
            </a:r>
            <a:br>
              <a:rPr i="0" lang="fr" sz="1100" u="none" cap="none" strike="noStrike">
                <a:solidFill>
                  <a:schemeClr val="dk2"/>
                </a:solidFill>
                <a:latin typeface="Work Sans Light"/>
                <a:ea typeface="Work Sans Light"/>
                <a:cs typeface="Work Sans Light"/>
                <a:sym typeface="Work Sans Light"/>
              </a:rPr>
            </a:br>
            <a:br>
              <a:rPr i="0" lang="fr" sz="1100" u="none" cap="none" strike="noStrike">
                <a:solidFill>
                  <a:schemeClr val="dk2"/>
                </a:solidFill>
                <a:latin typeface="Work Sans Light"/>
                <a:ea typeface="Work Sans Light"/>
                <a:cs typeface="Work Sans Light"/>
                <a:sym typeface="Work Sans Light"/>
              </a:rPr>
            </a:br>
            <a:endParaRPr i="0" sz="1100" u="none" cap="none" strike="noStrike">
              <a:solidFill>
                <a:schemeClr val="dk2"/>
              </a:solidFill>
              <a:latin typeface="Work Sans Light"/>
              <a:ea typeface="Work Sans Light"/>
              <a:cs typeface="Work Sans Light"/>
              <a:sym typeface="Work Sans Light"/>
            </a:endParaRPr>
          </a:p>
        </p:txBody>
      </p:sp>
      <p:sp>
        <p:nvSpPr>
          <p:cNvPr id="294" name="Google Shape;294;p38"/>
          <p:cNvSpPr txBox="1"/>
          <p:nvPr/>
        </p:nvSpPr>
        <p:spPr>
          <a:xfrm>
            <a:off x="437775" y="1143000"/>
            <a:ext cx="4366200" cy="791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fr" sz="1100">
                <a:solidFill>
                  <a:schemeClr val="dk2"/>
                </a:solidFill>
                <a:latin typeface="Work Sans Light"/>
                <a:ea typeface="Work Sans Light"/>
                <a:cs typeface="Work Sans Light"/>
                <a:sym typeface="Work Sans Light"/>
              </a:rPr>
              <a:t>You will receive an email similar to </a:t>
            </a:r>
            <a:r>
              <a:rPr lang="fr" sz="1100">
                <a:solidFill>
                  <a:schemeClr val="dk2"/>
                </a:solidFill>
                <a:latin typeface="Work Sans SemiBold"/>
                <a:ea typeface="Work Sans SemiBold"/>
                <a:cs typeface="Work Sans SemiBold"/>
                <a:sym typeface="Work Sans SemiBold"/>
              </a:rPr>
              <a:t>this</a:t>
            </a:r>
            <a:r>
              <a:rPr lang="fr" sz="1100">
                <a:solidFill>
                  <a:schemeClr val="dk2"/>
                </a:solidFill>
                <a:latin typeface="Work Sans SemiBold"/>
                <a:ea typeface="Work Sans SemiBold"/>
                <a:cs typeface="Work Sans SemiBold"/>
                <a:sym typeface="Work Sans SemiBold"/>
              </a:rPr>
              <a:t> ones</a:t>
            </a:r>
            <a:r>
              <a:rPr lang="fr" sz="1100">
                <a:solidFill>
                  <a:schemeClr val="dk2"/>
                </a:solidFill>
                <a:latin typeface="Work Sans Light"/>
                <a:ea typeface="Work Sans Light"/>
                <a:cs typeface="Work Sans Light"/>
                <a:sym typeface="Work Sans Light"/>
              </a:rPr>
              <a:t> with a button redirecting you to a login page. Your account is automatically created by the platform after you have registered. A window will then prompt you to </a:t>
            </a:r>
            <a:r>
              <a:rPr lang="fr" sz="1100">
                <a:solidFill>
                  <a:schemeClr val="dk2"/>
                </a:solidFill>
                <a:latin typeface="Work Sans Light"/>
                <a:ea typeface="Work Sans Light"/>
                <a:cs typeface="Work Sans Light"/>
                <a:sym typeface="Work Sans Light"/>
              </a:rPr>
              <a:t>create a password for your account:</a:t>
            </a:r>
            <a:endParaRPr sz="1100">
              <a:solidFill>
                <a:schemeClr val="dk2"/>
              </a:solidFill>
              <a:latin typeface="Work Sans Light"/>
              <a:ea typeface="Work Sans Light"/>
              <a:cs typeface="Work Sans Light"/>
              <a:sym typeface="Work Sans Light"/>
            </a:endParaRPr>
          </a:p>
        </p:txBody>
      </p:sp>
      <p:pic>
        <p:nvPicPr>
          <p:cNvPr id="295" name="Google Shape;295;p38"/>
          <p:cNvPicPr preferRelativeResize="0"/>
          <p:nvPr/>
        </p:nvPicPr>
        <p:blipFill>
          <a:blip r:embed="rId5">
            <a:alphaModFix/>
          </a:blip>
          <a:stretch>
            <a:fillRect/>
          </a:stretch>
        </p:blipFill>
        <p:spPr>
          <a:xfrm>
            <a:off x="5661929" y="3146320"/>
            <a:ext cx="2528100" cy="1560000"/>
          </a:xfrm>
          <a:prstGeom prst="roundRect">
            <a:avLst>
              <a:gd fmla="val 3527" name="adj"/>
            </a:avLst>
          </a:prstGeom>
          <a:noFill/>
          <a:ln>
            <a:noFill/>
          </a:ln>
          <a:effectLst>
            <a:outerShdw blurRad="800100" rotWithShape="0" algn="bl" dir="5400000" dist="19050">
              <a:schemeClr val="lt2">
                <a:alpha val="19000"/>
              </a:schemeClr>
            </a:outerShdw>
          </a:effectLst>
        </p:spPr>
      </p:pic>
      <p:pic>
        <p:nvPicPr>
          <p:cNvPr id="296" name="Google Shape;296;p38"/>
          <p:cNvPicPr preferRelativeResize="0"/>
          <p:nvPr/>
        </p:nvPicPr>
        <p:blipFill rotWithShape="1">
          <a:blip r:embed="rId6">
            <a:alphaModFix/>
          </a:blip>
          <a:srcRect b="5597" l="4667" r="3982" t="2794"/>
          <a:stretch/>
        </p:blipFill>
        <p:spPr>
          <a:xfrm>
            <a:off x="5689529" y="730100"/>
            <a:ext cx="2500500" cy="2190000"/>
          </a:xfrm>
          <a:prstGeom prst="roundRect">
            <a:avLst>
              <a:gd fmla="val 4284" name="adj"/>
            </a:avLst>
          </a:prstGeom>
          <a:noFill/>
          <a:ln>
            <a:noFill/>
          </a:ln>
          <a:effectLst>
            <a:outerShdw blurRad="800100" rotWithShape="0" algn="bl" dir="5400000" dist="19050">
              <a:schemeClr val="lt2">
                <a:alpha val="19000"/>
              </a:schemeClr>
            </a:outerShdw>
          </a:effectLst>
        </p:spPr>
      </p:pic>
      <p:sp>
        <p:nvSpPr>
          <p:cNvPr id="297" name="Google Shape;297;p38"/>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login for the first time?</a:t>
            </a:r>
            <a:endParaRPr/>
          </a:p>
        </p:txBody>
      </p:sp>
      <p:sp>
        <p:nvSpPr>
          <p:cNvPr id="298" name="Google Shape;298;p38"/>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cxnSp>
        <p:nvCxnSpPr>
          <p:cNvPr id="299" name="Google Shape;299;p38"/>
          <p:cNvCxnSpPr>
            <a:stCxn id="294" idx="3"/>
          </p:cNvCxnSpPr>
          <p:nvPr/>
        </p:nvCxnSpPr>
        <p:spPr>
          <a:xfrm>
            <a:off x="4803975" y="1538550"/>
            <a:ext cx="789000" cy="0"/>
          </a:xfrm>
          <a:prstGeom prst="straightConnector1">
            <a:avLst/>
          </a:prstGeom>
          <a:noFill/>
          <a:ln cap="flat" cmpd="sng" w="9525">
            <a:solidFill>
              <a:schemeClr val="accent6"/>
            </a:solidFill>
            <a:prstDash val="solid"/>
            <a:round/>
            <a:headEnd len="med" w="med" type="none"/>
            <a:tailEnd len="med" w="med" type="triangle"/>
          </a:ln>
        </p:spPr>
      </p:cxnSp>
      <p:cxnSp>
        <p:nvCxnSpPr>
          <p:cNvPr id="300" name="Google Shape;300;p38"/>
          <p:cNvCxnSpPr/>
          <p:nvPr/>
        </p:nvCxnSpPr>
        <p:spPr>
          <a:xfrm>
            <a:off x="4392500" y="2686725"/>
            <a:ext cx="1186800" cy="459600"/>
          </a:xfrm>
          <a:prstGeom prst="straightConnector1">
            <a:avLst/>
          </a:prstGeom>
          <a:noFill/>
          <a:ln cap="flat" cmpd="sng" w="9525">
            <a:solidFill>
              <a:schemeClr val="accent6"/>
            </a:solidFill>
            <a:prstDash val="solid"/>
            <a:round/>
            <a:headEnd len="med" w="med" type="none"/>
            <a:tailEnd len="med" w="med" type="triangle"/>
          </a:ln>
        </p:spPr>
      </p:cxnSp>
      <p:sp>
        <p:nvSpPr>
          <p:cNvPr id="301" name="Google Shape;301;p38"/>
          <p:cNvSpPr/>
          <p:nvPr/>
        </p:nvSpPr>
        <p:spPr>
          <a:xfrm>
            <a:off x="178775" y="3857785"/>
            <a:ext cx="4162200" cy="802200"/>
          </a:xfrm>
          <a:prstGeom prst="roundRect">
            <a:avLst>
              <a:gd fmla="val 16667" name="adj"/>
            </a:avLst>
          </a:prstGeom>
          <a:solidFill>
            <a:srgbClr val="F6F7F9"/>
          </a:solidFill>
          <a:ln cap="flat" cmpd="sng" w="9525">
            <a:solidFill>
              <a:srgbClr val="D4DAE3"/>
            </a:solidFill>
            <a:prstDash val="solid"/>
            <a:round/>
            <a:headEnd len="sm" w="sm" type="none"/>
            <a:tailEnd len="sm" w="sm" type="none"/>
          </a:ln>
        </p:spPr>
        <p:txBody>
          <a:bodyPr anchorCtr="0" anchor="ctr" bIns="91425" lIns="594000" spcFirstLastPara="1" rIns="91425" wrap="square" tIns="91425">
            <a:noAutofit/>
          </a:bodyPr>
          <a:lstStyle/>
          <a:p>
            <a:pPr indent="0" lvl="0" marL="0" rtl="0" algn="l">
              <a:spcBef>
                <a:spcPts val="1200"/>
              </a:spcBef>
              <a:spcAft>
                <a:spcPts val="1200"/>
              </a:spcAft>
              <a:buNone/>
            </a:pPr>
            <a:r>
              <a:rPr i="1" lang="fr" sz="825">
                <a:solidFill>
                  <a:srgbClr val="52627E"/>
                </a:solidFill>
                <a:latin typeface="Work Sans SemiBold"/>
                <a:ea typeface="Work Sans SemiBold"/>
                <a:cs typeface="Work Sans SemiBold"/>
                <a:sym typeface="Work Sans SemiBold"/>
              </a:rPr>
              <a:t>Note: If you don’t see this email in your mailbox, please check your spam folder. Most of our emails are sent from noreply@swapcard.com</a:t>
            </a:r>
            <a:endParaRPr sz="1125">
              <a:solidFill>
                <a:srgbClr val="52627E"/>
              </a:solidFill>
              <a:latin typeface="Work Sans Medium"/>
              <a:ea typeface="Work Sans Medium"/>
              <a:cs typeface="Work Sans Medium"/>
              <a:sym typeface="Work Sans Medium"/>
            </a:endParaRPr>
          </a:p>
        </p:txBody>
      </p:sp>
      <p:pic>
        <p:nvPicPr>
          <p:cNvPr id="302" name="Google Shape;302;p38"/>
          <p:cNvPicPr preferRelativeResize="0"/>
          <p:nvPr/>
        </p:nvPicPr>
        <p:blipFill>
          <a:blip r:embed="rId7">
            <a:alphaModFix/>
          </a:blip>
          <a:stretch>
            <a:fillRect/>
          </a:stretch>
        </p:blipFill>
        <p:spPr>
          <a:xfrm>
            <a:off x="349600" y="4151825"/>
            <a:ext cx="262800" cy="262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39"/>
          <p:cNvSpPr txBox="1"/>
          <p:nvPr/>
        </p:nvSpPr>
        <p:spPr>
          <a:xfrm>
            <a:off x="1247450" y="1264575"/>
            <a:ext cx="32805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Access your account on</a:t>
            </a:r>
            <a:r>
              <a:rPr lang="fr" sz="1100">
                <a:solidFill>
                  <a:srgbClr val="565674"/>
                </a:solidFill>
                <a:latin typeface="Work Sans Light"/>
                <a:ea typeface="Work Sans Light"/>
                <a:cs typeface="Work Sans Light"/>
                <a:sym typeface="Work Sans Light"/>
              </a:rPr>
              <a:t> </a:t>
            </a:r>
            <a:r>
              <a:rPr lang="fr" sz="1100" u="sng">
                <a:solidFill>
                  <a:schemeClr val="hlink"/>
                </a:solidFill>
                <a:latin typeface="Work Sans Light"/>
                <a:ea typeface="Work Sans Light"/>
                <a:cs typeface="Work Sans Light"/>
                <a:sym typeface="Work Sans Light"/>
                <a:hlinkClick r:id="rId3"/>
              </a:rPr>
              <a:t>app.swapcard.com</a:t>
            </a:r>
            <a:endParaRPr sz="1100">
              <a:solidFill>
                <a:srgbClr val="565674"/>
              </a:solidFill>
              <a:latin typeface="Work Sans Light"/>
              <a:ea typeface="Work Sans Light"/>
              <a:cs typeface="Work Sans Light"/>
              <a:sym typeface="Work Sans Light"/>
            </a:endParaRPr>
          </a:p>
        </p:txBody>
      </p:sp>
      <p:sp>
        <p:nvSpPr>
          <p:cNvPr id="308" name="Google Shape;308;p39"/>
          <p:cNvSpPr txBox="1"/>
          <p:nvPr/>
        </p:nvSpPr>
        <p:spPr>
          <a:xfrm>
            <a:off x="1291500" y="1846625"/>
            <a:ext cx="32805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Enter the email you used to register for your event</a:t>
            </a:r>
            <a:endParaRPr sz="1100">
              <a:solidFill>
                <a:schemeClr val="dk2"/>
              </a:solidFill>
              <a:latin typeface="Work Sans Light"/>
              <a:ea typeface="Work Sans Light"/>
              <a:cs typeface="Work Sans Light"/>
              <a:sym typeface="Work Sans Light"/>
            </a:endParaRPr>
          </a:p>
        </p:txBody>
      </p:sp>
      <p:sp>
        <p:nvSpPr>
          <p:cNvPr id="309" name="Google Shape;309;p39"/>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login when I have an account?</a:t>
            </a:r>
            <a:endParaRPr/>
          </a:p>
        </p:txBody>
      </p:sp>
      <p:sp>
        <p:nvSpPr>
          <p:cNvPr id="310" name="Google Shape;310;p39"/>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311" name="Google Shape;311;p39"/>
          <p:cNvSpPr/>
          <p:nvPr/>
        </p:nvSpPr>
        <p:spPr>
          <a:xfrm>
            <a:off x="1015253" y="132547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312" name="Google Shape;312;p39"/>
          <p:cNvSpPr/>
          <p:nvPr/>
        </p:nvSpPr>
        <p:spPr>
          <a:xfrm>
            <a:off x="1015253" y="192527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
        <p:nvSpPr>
          <p:cNvPr id="313" name="Google Shape;313;p39"/>
          <p:cNvSpPr/>
          <p:nvPr/>
        </p:nvSpPr>
        <p:spPr>
          <a:xfrm>
            <a:off x="1015253" y="259967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3</a:t>
            </a:r>
            <a:endParaRPr i="0" sz="1100" u="none" cap="none" strike="noStrike">
              <a:solidFill>
                <a:srgbClr val="FFFFFF"/>
              </a:solidFill>
              <a:latin typeface="Work Sans"/>
              <a:ea typeface="Work Sans"/>
              <a:cs typeface="Work Sans"/>
              <a:sym typeface="Work Sans"/>
            </a:endParaRPr>
          </a:p>
        </p:txBody>
      </p:sp>
      <p:sp>
        <p:nvSpPr>
          <p:cNvPr id="314" name="Google Shape;314;p39"/>
          <p:cNvSpPr txBox="1"/>
          <p:nvPr/>
        </p:nvSpPr>
        <p:spPr>
          <a:xfrm>
            <a:off x="1291488" y="2544525"/>
            <a:ext cx="3280500" cy="1369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You will then be prompted to </a:t>
            </a:r>
            <a:r>
              <a:rPr lang="fr" sz="1100">
                <a:solidFill>
                  <a:schemeClr val="lt2"/>
                </a:solidFill>
                <a:latin typeface="Work Sans Light"/>
                <a:ea typeface="Work Sans Light"/>
                <a:cs typeface="Work Sans Light"/>
                <a:sym typeface="Work Sans Light"/>
              </a:rPr>
              <a:t>enter your password (if previously set) or notified that a one-time code has been sent to your email. If unsure of your password, you can request a one-time code. </a:t>
            </a:r>
            <a:r>
              <a:rPr lang="fr" sz="1100">
                <a:solidFill>
                  <a:schemeClr val="dk2"/>
                </a:solidFill>
                <a:latin typeface="Work Sans Light"/>
                <a:ea typeface="Work Sans Light"/>
                <a:cs typeface="Work Sans Light"/>
                <a:sym typeface="Work Sans Light"/>
              </a:rPr>
              <a:t>You'll promptly receive an email with a code that you can enter into the designated box. </a:t>
            </a:r>
            <a:endParaRPr sz="1100">
              <a:solidFill>
                <a:schemeClr val="dk2"/>
              </a:solidFill>
              <a:latin typeface="Work Sans Light"/>
              <a:ea typeface="Work Sans Light"/>
              <a:cs typeface="Work Sans Light"/>
              <a:sym typeface="Work Sans Light"/>
            </a:endParaRPr>
          </a:p>
        </p:txBody>
      </p:sp>
      <p:pic>
        <p:nvPicPr>
          <p:cNvPr id="315" name="Google Shape;315;p39"/>
          <p:cNvPicPr preferRelativeResize="0"/>
          <p:nvPr/>
        </p:nvPicPr>
        <p:blipFill>
          <a:blip r:embed="rId4">
            <a:alphaModFix/>
          </a:blip>
          <a:stretch>
            <a:fillRect/>
          </a:stretch>
        </p:blipFill>
        <p:spPr>
          <a:xfrm>
            <a:off x="5391363" y="1199375"/>
            <a:ext cx="3040462" cy="2806599"/>
          </a:xfrm>
          <a:prstGeom prst="rect">
            <a:avLst/>
          </a:prstGeom>
          <a:noFill/>
          <a:ln>
            <a:noFill/>
          </a:ln>
        </p:spPr>
      </p:pic>
      <p:sp>
        <p:nvSpPr>
          <p:cNvPr id="316" name="Google Shape;316;p39"/>
          <p:cNvSpPr/>
          <p:nvPr/>
        </p:nvSpPr>
        <p:spPr>
          <a:xfrm>
            <a:off x="1015253" y="425232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l">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4</a:t>
            </a:r>
            <a:endParaRPr i="0" sz="1100" u="none" cap="none" strike="noStrike">
              <a:solidFill>
                <a:srgbClr val="FFFFFF"/>
              </a:solidFill>
              <a:latin typeface="Work Sans"/>
              <a:ea typeface="Work Sans"/>
              <a:cs typeface="Work Sans"/>
              <a:sym typeface="Work Sans"/>
            </a:endParaRPr>
          </a:p>
        </p:txBody>
      </p:sp>
      <p:sp>
        <p:nvSpPr>
          <p:cNvPr id="317" name="Google Shape;317;p39"/>
          <p:cNvSpPr txBox="1"/>
          <p:nvPr/>
        </p:nvSpPr>
        <p:spPr>
          <a:xfrm>
            <a:off x="1291500" y="4136225"/>
            <a:ext cx="22443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 sz="1100">
                <a:solidFill>
                  <a:schemeClr val="dk2"/>
                </a:solidFill>
                <a:latin typeface="Work Sans Light"/>
                <a:ea typeface="Work Sans Light"/>
                <a:cs typeface="Work Sans Light"/>
                <a:sym typeface="Work Sans Light"/>
              </a:rPr>
              <a:t>If you need any help, please contact our </a:t>
            </a:r>
            <a:r>
              <a:rPr lang="fr" sz="1100" u="sng">
                <a:solidFill>
                  <a:schemeClr val="hlink"/>
                </a:solidFill>
                <a:latin typeface="Work Sans Light"/>
                <a:ea typeface="Work Sans Light"/>
                <a:cs typeface="Work Sans Light"/>
                <a:sym typeface="Work Sans Light"/>
                <a:hlinkClick r:id="rId5"/>
              </a:rPr>
              <a:t>Support Team.</a:t>
            </a:r>
            <a:endParaRPr>
              <a:solidFill>
                <a:schemeClr val="dk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40"/>
          <p:cNvSpPr txBox="1"/>
          <p:nvPr>
            <p:ph type="title"/>
          </p:nvPr>
        </p:nvSpPr>
        <p:spPr>
          <a:xfrm>
            <a:off x="787825" y="1930675"/>
            <a:ext cx="7568400" cy="11625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fr" sz="2155">
                <a:latin typeface="Work Sans Medium"/>
                <a:ea typeface="Work Sans Medium"/>
                <a:cs typeface="Work Sans Medium"/>
                <a:sym typeface="Work Sans Medium"/>
              </a:rPr>
              <a:t>Physical Event</a:t>
            </a:r>
            <a:endParaRPr sz="2155">
              <a:latin typeface="Work Sans Medium"/>
              <a:ea typeface="Work Sans Medium"/>
              <a:cs typeface="Work Sans Medium"/>
              <a:sym typeface="Work Sans Medium"/>
            </a:endParaRPr>
          </a:p>
          <a:p>
            <a:pPr indent="0" lvl="0" marL="0" rtl="0" algn="ctr">
              <a:spcBef>
                <a:spcPts val="0"/>
              </a:spcBef>
              <a:spcAft>
                <a:spcPts val="0"/>
              </a:spcAft>
              <a:buNone/>
            </a:pPr>
            <a:r>
              <a:rPr lang="fr" sz="5155"/>
              <a:t>QR code / Scan badge</a:t>
            </a:r>
            <a:endParaRPr sz="5155"/>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41"/>
          <p:cNvSpPr txBox="1"/>
          <p:nvPr/>
        </p:nvSpPr>
        <p:spPr>
          <a:xfrm>
            <a:off x="4799050" y="2409450"/>
            <a:ext cx="3845700" cy="23823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1600"/>
              </a:spcBef>
              <a:spcAft>
                <a:spcPts val="1600"/>
              </a:spcAft>
              <a:buClr>
                <a:srgbClr val="000000"/>
              </a:buClr>
              <a:buSzPts val="1200"/>
              <a:buFont typeface="Arial"/>
              <a:buNone/>
            </a:pPr>
            <a:r>
              <a:rPr lang="fr" sz="1000">
                <a:solidFill>
                  <a:schemeClr val="dk2"/>
                </a:solidFill>
                <a:latin typeface="Work Sans"/>
                <a:ea typeface="Work Sans"/>
                <a:cs typeface="Work Sans"/>
                <a:sym typeface="Work Sans"/>
              </a:rPr>
              <a:t>To scan a badge, click the</a:t>
            </a:r>
            <a:r>
              <a:rPr i="0" lang="fr" sz="1000" u="none" cap="none" strike="noStrike">
                <a:solidFill>
                  <a:schemeClr val="dk2"/>
                </a:solidFill>
                <a:latin typeface="Work Sans SemiBold"/>
                <a:ea typeface="Work Sans SemiBold"/>
                <a:cs typeface="Work Sans SemiBold"/>
                <a:sym typeface="Work Sans SemiBold"/>
              </a:rPr>
              <a:t> scan icon </a:t>
            </a:r>
            <a:r>
              <a:rPr lang="fr" sz="1000">
                <a:solidFill>
                  <a:schemeClr val="dk2"/>
                </a:solidFill>
                <a:latin typeface="Work Sans"/>
                <a:ea typeface="Work Sans"/>
                <a:cs typeface="Work Sans"/>
                <a:sym typeface="Work Sans"/>
              </a:rPr>
              <a:t>on the </a:t>
            </a:r>
            <a:br>
              <a:rPr lang="fr" sz="1000">
                <a:solidFill>
                  <a:schemeClr val="dk2"/>
                </a:solidFill>
                <a:latin typeface="Work Sans"/>
                <a:ea typeface="Work Sans"/>
                <a:cs typeface="Work Sans"/>
                <a:sym typeface="Work Sans"/>
              </a:rPr>
            </a:br>
            <a:r>
              <a:rPr lang="fr" sz="1000">
                <a:solidFill>
                  <a:schemeClr val="dk2"/>
                </a:solidFill>
                <a:latin typeface="Work Sans"/>
                <a:ea typeface="Work Sans"/>
                <a:cs typeface="Work Sans"/>
                <a:sym typeface="Work Sans"/>
              </a:rPr>
              <a:t>home screen of your event.</a:t>
            </a:r>
            <a:br>
              <a:rPr lang="fr" sz="1000">
                <a:solidFill>
                  <a:schemeClr val="dk2"/>
                </a:solidFill>
                <a:latin typeface="Work Sans"/>
                <a:ea typeface="Work Sans"/>
                <a:cs typeface="Work Sans"/>
                <a:sym typeface="Work Sans"/>
              </a:rPr>
            </a:br>
            <a:br>
              <a:rPr lang="fr" sz="1000">
                <a:solidFill>
                  <a:schemeClr val="dk2"/>
                </a:solidFill>
                <a:latin typeface="Work Sans"/>
                <a:ea typeface="Work Sans"/>
                <a:cs typeface="Work Sans"/>
                <a:sym typeface="Work Sans"/>
              </a:rPr>
            </a:br>
            <a:r>
              <a:rPr lang="fr" sz="1000">
                <a:solidFill>
                  <a:schemeClr val="dk2"/>
                </a:solidFill>
                <a:latin typeface="Work Sans"/>
                <a:ea typeface="Work Sans"/>
                <a:cs typeface="Work Sans"/>
                <a:sym typeface="Work Sans"/>
              </a:rPr>
              <a:t>By scanning the QR code of an attendee’s badge, you automatically add it to your contacts. This allows you to</a:t>
            </a:r>
            <a:r>
              <a:rPr i="0" lang="fr" sz="1000" u="none" cap="none" strike="noStrike">
                <a:solidFill>
                  <a:schemeClr val="dk2"/>
                </a:solidFill>
                <a:latin typeface="Work Sans"/>
                <a:ea typeface="Work Sans"/>
                <a:cs typeface="Work Sans"/>
                <a:sym typeface="Work Sans"/>
              </a:rPr>
              <a:t> </a:t>
            </a:r>
            <a:r>
              <a:rPr i="0" lang="fr" sz="1000" u="none" cap="none" strike="noStrike">
                <a:solidFill>
                  <a:schemeClr val="dk2"/>
                </a:solidFill>
                <a:latin typeface="Work Sans SemiBold"/>
                <a:ea typeface="Work Sans SemiBold"/>
                <a:cs typeface="Work Sans SemiBold"/>
                <a:sym typeface="Work Sans SemiBold"/>
              </a:rPr>
              <a:t>chat, share contact details and add tags and scoring</a:t>
            </a:r>
            <a:r>
              <a:rPr lang="fr" sz="1000">
                <a:solidFill>
                  <a:schemeClr val="dk2"/>
                </a:solidFill>
                <a:latin typeface="Work Sans SemiBold"/>
                <a:ea typeface="Work Sans SemiBold"/>
                <a:cs typeface="Work Sans SemiBold"/>
                <a:sym typeface="Work Sans SemiBold"/>
              </a:rPr>
              <a:t> </a:t>
            </a:r>
            <a:r>
              <a:rPr lang="fr" sz="1000">
                <a:solidFill>
                  <a:schemeClr val="dk2"/>
                </a:solidFill>
                <a:latin typeface="Work Sans"/>
                <a:ea typeface="Work Sans"/>
                <a:cs typeface="Work Sans"/>
                <a:sym typeface="Work Sans"/>
              </a:rPr>
              <a:t>to your contact.</a:t>
            </a:r>
            <a:r>
              <a:rPr b="1" lang="fr" sz="1000">
                <a:solidFill>
                  <a:schemeClr val="dk2"/>
                </a:solidFill>
                <a:latin typeface="Work Sans"/>
                <a:ea typeface="Work Sans"/>
                <a:cs typeface="Work Sans"/>
                <a:sym typeface="Work Sans"/>
              </a:rPr>
              <a:t> </a:t>
            </a:r>
            <a:r>
              <a:rPr lang="fr" sz="1000">
                <a:solidFill>
                  <a:schemeClr val="dk2"/>
                </a:solidFill>
                <a:latin typeface="Work Sans SemiBold"/>
                <a:ea typeface="Work Sans SemiBold"/>
                <a:cs typeface="Work Sans SemiBold"/>
                <a:sym typeface="Work Sans SemiBold"/>
              </a:rPr>
              <a:t>If the 2-way scan is enabled - </a:t>
            </a:r>
            <a:r>
              <a:rPr i="0" lang="fr" sz="1000" u="none" cap="none" strike="noStrike">
                <a:solidFill>
                  <a:schemeClr val="dk2"/>
                </a:solidFill>
                <a:latin typeface="Work Sans SemiBold"/>
                <a:ea typeface="Work Sans SemiBold"/>
                <a:cs typeface="Work Sans SemiBold"/>
                <a:sym typeface="Work Sans SemiBold"/>
              </a:rPr>
              <a:t>Your contact details are also shared to the person you scanned  (please check if </a:t>
            </a:r>
            <a:r>
              <a:rPr lang="fr" sz="1000">
                <a:solidFill>
                  <a:schemeClr val="dk2"/>
                </a:solidFill>
                <a:latin typeface="Work Sans SemiBold"/>
                <a:ea typeface="Work Sans SemiBold"/>
                <a:cs typeface="Work Sans SemiBold"/>
                <a:sym typeface="Work Sans SemiBold"/>
              </a:rPr>
              <a:t>the</a:t>
            </a:r>
            <a:r>
              <a:rPr i="0" lang="fr" sz="1000" u="none" cap="none" strike="noStrike">
                <a:solidFill>
                  <a:schemeClr val="dk2"/>
                </a:solidFill>
                <a:latin typeface="Work Sans SemiBold"/>
                <a:ea typeface="Work Sans SemiBold"/>
                <a:cs typeface="Work Sans SemiBold"/>
                <a:sym typeface="Work Sans SemiBold"/>
              </a:rPr>
              <a:t> feature is enabled with the event organizers).</a:t>
            </a:r>
            <a:br>
              <a:rPr i="0" lang="fr" sz="1000" u="none" cap="none" strike="noStrike">
                <a:solidFill>
                  <a:schemeClr val="dk2"/>
                </a:solidFill>
                <a:latin typeface="Work Sans SemiBold"/>
                <a:ea typeface="Work Sans SemiBold"/>
                <a:cs typeface="Work Sans SemiBold"/>
                <a:sym typeface="Work Sans SemiBold"/>
              </a:rPr>
            </a:br>
            <a:br>
              <a:rPr i="0" lang="fr" sz="1000" u="none" cap="none" strike="noStrike">
                <a:solidFill>
                  <a:schemeClr val="dk2"/>
                </a:solidFill>
                <a:latin typeface="Work Sans"/>
                <a:ea typeface="Work Sans"/>
                <a:cs typeface="Work Sans"/>
                <a:sym typeface="Work Sans"/>
              </a:rPr>
            </a:br>
            <a:r>
              <a:rPr lang="fr" sz="1000">
                <a:solidFill>
                  <a:schemeClr val="dk2"/>
                </a:solidFill>
                <a:latin typeface="Work Sans"/>
                <a:ea typeface="Work Sans"/>
                <a:cs typeface="Work Sans"/>
                <a:sym typeface="Work Sans"/>
              </a:rPr>
              <a:t>You can display your</a:t>
            </a:r>
            <a:r>
              <a:rPr i="0" lang="fr" sz="1000" u="none" cap="none" strike="noStrike">
                <a:solidFill>
                  <a:schemeClr val="dk2"/>
                </a:solidFill>
                <a:latin typeface="Work Sans SemiBold"/>
                <a:ea typeface="Work Sans SemiBold"/>
                <a:cs typeface="Work Sans SemiBold"/>
                <a:sym typeface="Work Sans SemiBold"/>
              </a:rPr>
              <a:t> electronic badge</a:t>
            </a:r>
            <a:r>
              <a:rPr lang="fr" sz="1000">
                <a:solidFill>
                  <a:schemeClr val="dk2"/>
                </a:solidFill>
                <a:latin typeface="Work Sans"/>
                <a:ea typeface="Work Sans"/>
                <a:cs typeface="Work Sans"/>
                <a:sym typeface="Work Sans"/>
              </a:rPr>
              <a:t> to be scanned. A dedicated button will be available on the homepage to display your QR code.</a:t>
            </a:r>
            <a:endParaRPr i="0" sz="900" u="none" cap="none" strike="noStrike">
              <a:solidFill>
                <a:schemeClr val="dk2"/>
              </a:solidFill>
              <a:latin typeface="Work Sans"/>
              <a:ea typeface="Work Sans"/>
              <a:cs typeface="Work Sans"/>
              <a:sym typeface="Work Sans"/>
            </a:endParaRPr>
          </a:p>
        </p:txBody>
      </p:sp>
      <p:pic>
        <p:nvPicPr>
          <p:cNvPr id="328" name="Google Shape;328;p41"/>
          <p:cNvPicPr preferRelativeResize="0"/>
          <p:nvPr/>
        </p:nvPicPr>
        <p:blipFill>
          <a:blip r:embed="rId3">
            <a:alphaModFix/>
          </a:blip>
          <a:stretch>
            <a:fillRect/>
          </a:stretch>
        </p:blipFill>
        <p:spPr>
          <a:xfrm>
            <a:off x="2468234" y="1154199"/>
            <a:ext cx="1431900" cy="3099900"/>
          </a:xfrm>
          <a:prstGeom prst="roundRect">
            <a:avLst>
              <a:gd fmla="val 4798" name="adj"/>
            </a:avLst>
          </a:prstGeom>
          <a:noFill/>
          <a:ln cap="flat" cmpd="sng" w="28575">
            <a:solidFill>
              <a:schemeClr val="accent1"/>
            </a:solidFill>
            <a:prstDash val="solid"/>
            <a:round/>
            <a:headEnd len="sm" w="sm" type="none"/>
            <a:tailEnd len="sm" w="sm" type="none"/>
          </a:ln>
          <a:effectLst>
            <a:outerShdw blurRad="314325" rotWithShape="0" algn="bl" dir="5400000" dist="19050">
              <a:schemeClr val="accent1">
                <a:alpha val="50000"/>
              </a:schemeClr>
            </a:outerShdw>
          </a:effectLst>
        </p:spPr>
      </p:pic>
      <p:pic>
        <p:nvPicPr>
          <p:cNvPr id="329" name="Google Shape;329;p41"/>
          <p:cNvPicPr preferRelativeResize="0"/>
          <p:nvPr/>
        </p:nvPicPr>
        <p:blipFill>
          <a:blip r:embed="rId4">
            <a:alphaModFix/>
          </a:blip>
          <a:stretch>
            <a:fillRect/>
          </a:stretch>
        </p:blipFill>
        <p:spPr>
          <a:xfrm>
            <a:off x="467050" y="1154075"/>
            <a:ext cx="1431900" cy="3100200"/>
          </a:xfrm>
          <a:prstGeom prst="roundRect">
            <a:avLst>
              <a:gd fmla="val 5323" name="adj"/>
            </a:avLst>
          </a:prstGeom>
          <a:noFill/>
          <a:ln cap="flat" cmpd="sng" w="28575">
            <a:solidFill>
              <a:schemeClr val="accent1"/>
            </a:solidFill>
            <a:prstDash val="solid"/>
            <a:round/>
            <a:headEnd len="sm" w="sm" type="none"/>
            <a:tailEnd len="sm" w="sm" type="none"/>
          </a:ln>
          <a:effectLst>
            <a:outerShdw blurRad="314325" rotWithShape="0" algn="bl" dir="5400000" dist="19050">
              <a:schemeClr val="accent1">
                <a:alpha val="50000"/>
              </a:schemeClr>
            </a:outerShdw>
          </a:effectLst>
        </p:spPr>
      </p:pic>
      <p:sp>
        <p:nvSpPr>
          <p:cNvPr id="330" name="Google Shape;330;p41"/>
          <p:cNvSpPr txBox="1"/>
          <p:nvPr/>
        </p:nvSpPr>
        <p:spPr>
          <a:xfrm>
            <a:off x="553150" y="4472325"/>
            <a:ext cx="1259700" cy="25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1100">
                <a:solidFill>
                  <a:schemeClr val="dk2"/>
                </a:solidFill>
                <a:latin typeface="Work Sans"/>
                <a:ea typeface="Work Sans"/>
                <a:cs typeface="Work Sans"/>
                <a:sym typeface="Work Sans"/>
              </a:rPr>
              <a:t>I’m scanned</a:t>
            </a:r>
            <a:endParaRPr sz="1100">
              <a:solidFill>
                <a:schemeClr val="dk2"/>
              </a:solidFill>
              <a:latin typeface="Work Sans"/>
              <a:ea typeface="Work Sans"/>
              <a:cs typeface="Work Sans"/>
              <a:sym typeface="Work Sans"/>
            </a:endParaRPr>
          </a:p>
        </p:txBody>
      </p:sp>
      <p:sp>
        <p:nvSpPr>
          <p:cNvPr id="331" name="Google Shape;331;p41"/>
          <p:cNvSpPr txBox="1"/>
          <p:nvPr/>
        </p:nvSpPr>
        <p:spPr>
          <a:xfrm>
            <a:off x="2554325" y="4472325"/>
            <a:ext cx="1259700" cy="253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 sz="1100">
                <a:solidFill>
                  <a:schemeClr val="dk2"/>
                </a:solidFill>
                <a:latin typeface="Work Sans"/>
                <a:ea typeface="Work Sans"/>
                <a:cs typeface="Work Sans"/>
                <a:sym typeface="Work Sans"/>
              </a:rPr>
              <a:t>I’m scanning</a:t>
            </a:r>
            <a:endParaRPr sz="1100">
              <a:solidFill>
                <a:schemeClr val="dk2"/>
              </a:solidFill>
              <a:latin typeface="Work Sans"/>
              <a:ea typeface="Work Sans"/>
              <a:cs typeface="Work Sans"/>
              <a:sym typeface="Work Sans"/>
            </a:endParaRPr>
          </a:p>
        </p:txBody>
      </p:sp>
      <p:sp>
        <p:nvSpPr>
          <p:cNvPr id="332" name="Google Shape;332;p41"/>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App/ Badge Scanning</a:t>
            </a:r>
            <a:endParaRPr/>
          </a:p>
        </p:txBody>
      </p:sp>
      <p:sp>
        <p:nvSpPr>
          <p:cNvPr id="333" name="Google Shape;333;p41"/>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pic>
        <p:nvPicPr>
          <p:cNvPr id="334" name="Google Shape;334;p41"/>
          <p:cNvPicPr preferRelativeResize="0"/>
          <p:nvPr/>
        </p:nvPicPr>
        <p:blipFill rotWithShape="1">
          <a:blip r:embed="rId5">
            <a:alphaModFix/>
          </a:blip>
          <a:srcRect b="0" l="0" r="0" t="60606"/>
          <a:stretch/>
        </p:blipFill>
        <p:spPr>
          <a:xfrm>
            <a:off x="5297813" y="731793"/>
            <a:ext cx="1794674" cy="1530676"/>
          </a:xfrm>
          <a:prstGeom prst="rect">
            <a:avLst/>
          </a:prstGeom>
          <a:noFill/>
          <a:ln cap="flat" cmpd="sng" w="9525">
            <a:solidFill>
              <a:schemeClr val="accent1"/>
            </a:solidFill>
            <a:prstDash val="solid"/>
            <a:round/>
            <a:headEnd len="sm" w="sm" type="none"/>
            <a:tailEnd len="sm" w="sm" type="none"/>
          </a:ln>
          <a:effectLst>
            <a:outerShdw blurRad="57150" rotWithShape="0" algn="bl" dir="5400000" dist="19050">
              <a:srgbClr val="000000">
                <a:alpha val="50000"/>
              </a:srgbClr>
            </a:outerShdw>
          </a:effectLst>
        </p:spPr>
      </p:pic>
      <p:sp>
        <p:nvSpPr>
          <p:cNvPr id="335" name="Google Shape;335;p41"/>
          <p:cNvSpPr/>
          <p:nvPr/>
        </p:nvSpPr>
        <p:spPr>
          <a:xfrm>
            <a:off x="6004350" y="1801725"/>
            <a:ext cx="381600" cy="3285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pic>
        <p:nvPicPr>
          <p:cNvPr id="336" name="Google Shape;336;p41"/>
          <p:cNvPicPr preferRelativeResize="0"/>
          <p:nvPr/>
        </p:nvPicPr>
        <p:blipFill rotWithShape="1">
          <a:blip r:embed="rId6">
            <a:alphaModFix/>
          </a:blip>
          <a:srcRect b="0" l="77123" r="0" t="0"/>
          <a:stretch/>
        </p:blipFill>
        <p:spPr>
          <a:xfrm rot="-9188518">
            <a:off x="6314786" y="2227000"/>
            <a:ext cx="1014601" cy="1116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42"/>
          <p:cNvSpPr/>
          <p:nvPr/>
        </p:nvSpPr>
        <p:spPr>
          <a:xfrm>
            <a:off x="489650" y="1135471"/>
            <a:ext cx="1639800" cy="3603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232F3E"/>
              </a:buClr>
              <a:buSzPts val="1200"/>
              <a:buFont typeface="Sofia"/>
              <a:buNone/>
            </a:pPr>
            <a:r>
              <a:rPr i="0" lang="fr" sz="1000" u="none" cap="none" strike="noStrike">
                <a:solidFill>
                  <a:schemeClr val="dk2"/>
                </a:solidFill>
                <a:latin typeface="Work Sans Light"/>
                <a:ea typeface="Work Sans Light"/>
                <a:cs typeface="Work Sans Light"/>
                <a:sym typeface="Work Sans Light"/>
              </a:rPr>
              <a:t>Download the Swapcard or Event app </a:t>
            </a:r>
            <a:endParaRPr i="0" sz="1000" u="none" cap="none" strike="noStrike">
              <a:solidFill>
                <a:schemeClr val="dk2"/>
              </a:solidFill>
              <a:latin typeface="Work Sans Light"/>
              <a:ea typeface="Work Sans Light"/>
              <a:cs typeface="Work Sans Light"/>
              <a:sym typeface="Work Sans Light"/>
            </a:endParaRPr>
          </a:p>
        </p:txBody>
      </p:sp>
      <p:sp>
        <p:nvSpPr>
          <p:cNvPr id="342" name="Google Shape;342;p42"/>
          <p:cNvSpPr/>
          <p:nvPr/>
        </p:nvSpPr>
        <p:spPr>
          <a:xfrm>
            <a:off x="6076350" y="1135471"/>
            <a:ext cx="1851300" cy="5529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232F3E"/>
              </a:buClr>
              <a:buSzPts val="1200"/>
              <a:buFont typeface="Sofia"/>
              <a:buNone/>
            </a:pPr>
            <a:r>
              <a:rPr i="0" lang="fr" sz="1000" u="none" cap="none" strike="noStrike">
                <a:solidFill>
                  <a:schemeClr val="dk2"/>
                </a:solidFill>
                <a:latin typeface="Work Sans Light"/>
                <a:ea typeface="Work Sans Light"/>
                <a:cs typeface="Work Sans Light"/>
                <a:sym typeface="Work Sans Light"/>
              </a:rPr>
              <a:t>You will have access to the participant's informatio</a:t>
            </a:r>
            <a:r>
              <a:rPr i="0" lang="fr" sz="1000" u="none" cap="none" strike="noStrike">
                <a:solidFill>
                  <a:schemeClr val="dk2"/>
                </a:solidFill>
                <a:latin typeface="Work Sans Light"/>
                <a:ea typeface="Work Sans Light"/>
                <a:cs typeface="Work Sans Light"/>
                <a:sym typeface="Work Sans Light"/>
              </a:rPr>
              <a:t>n </a:t>
            </a:r>
            <a:r>
              <a:rPr i="1" lang="fr" sz="1000" u="none" cap="none" strike="noStrike">
                <a:solidFill>
                  <a:schemeClr val="dk2"/>
                </a:solidFill>
                <a:latin typeface="Work Sans Light"/>
                <a:ea typeface="Work Sans Light"/>
                <a:cs typeface="Work Sans Light"/>
                <a:sym typeface="Work Sans Light"/>
              </a:rPr>
              <a:t>(From the </a:t>
            </a:r>
            <a:r>
              <a:rPr i="1" lang="fr" sz="1000">
                <a:solidFill>
                  <a:schemeClr val="dk2"/>
                </a:solidFill>
                <a:latin typeface="Work Sans Light"/>
                <a:ea typeface="Work Sans Light"/>
                <a:cs typeface="Work Sans Light"/>
                <a:sym typeface="Work Sans Light"/>
              </a:rPr>
              <a:t>“My Contacts” tab)</a:t>
            </a:r>
            <a:endParaRPr i="1" sz="1000" u="none" cap="none" strike="noStrike">
              <a:solidFill>
                <a:schemeClr val="dk2"/>
              </a:solidFill>
              <a:latin typeface="Work Sans Light"/>
              <a:ea typeface="Work Sans Light"/>
              <a:cs typeface="Work Sans Light"/>
              <a:sym typeface="Work Sans Light"/>
            </a:endParaRPr>
          </a:p>
        </p:txBody>
      </p:sp>
      <p:pic>
        <p:nvPicPr>
          <p:cNvPr id="343" name="Google Shape;343;p42"/>
          <p:cNvPicPr preferRelativeResize="0"/>
          <p:nvPr/>
        </p:nvPicPr>
        <p:blipFill>
          <a:blip r:embed="rId3">
            <a:alphaModFix/>
          </a:blip>
          <a:stretch>
            <a:fillRect/>
          </a:stretch>
        </p:blipFill>
        <p:spPr>
          <a:xfrm>
            <a:off x="671907" y="1774226"/>
            <a:ext cx="1275300" cy="2760600"/>
          </a:xfrm>
          <a:prstGeom prst="roundRect">
            <a:avLst>
              <a:gd fmla="val 4919" name="adj"/>
            </a:avLst>
          </a:prstGeom>
          <a:noFill/>
          <a:ln cap="flat" cmpd="sng" w="28575">
            <a:solidFill>
              <a:schemeClr val="accent1"/>
            </a:solidFill>
            <a:prstDash val="solid"/>
            <a:round/>
            <a:headEnd len="sm" w="sm" type="none"/>
            <a:tailEnd len="sm" w="sm" type="none"/>
          </a:ln>
          <a:effectLst>
            <a:outerShdw blurRad="228600" rotWithShape="0" algn="bl" dir="5400000" dist="19050">
              <a:schemeClr val="accent1">
                <a:alpha val="50000"/>
              </a:schemeClr>
            </a:outerShdw>
          </a:effectLst>
        </p:spPr>
      </p:pic>
      <p:pic>
        <p:nvPicPr>
          <p:cNvPr id="344" name="Google Shape;344;p42"/>
          <p:cNvPicPr preferRelativeResize="0"/>
          <p:nvPr/>
        </p:nvPicPr>
        <p:blipFill>
          <a:blip r:embed="rId4">
            <a:alphaModFix/>
          </a:blip>
          <a:stretch>
            <a:fillRect/>
          </a:stretch>
        </p:blipFill>
        <p:spPr>
          <a:xfrm>
            <a:off x="3179126" y="1774179"/>
            <a:ext cx="1275300" cy="2760600"/>
          </a:xfrm>
          <a:prstGeom prst="roundRect">
            <a:avLst>
              <a:gd fmla="val 4672" name="adj"/>
            </a:avLst>
          </a:prstGeom>
          <a:noFill/>
          <a:ln cap="flat" cmpd="sng" w="28575">
            <a:solidFill>
              <a:schemeClr val="accent1"/>
            </a:solidFill>
            <a:prstDash val="solid"/>
            <a:round/>
            <a:headEnd len="sm" w="sm" type="none"/>
            <a:tailEnd len="sm" w="sm" type="none"/>
          </a:ln>
          <a:effectLst>
            <a:outerShdw blurRad="228600" rotWithShape="0" algn="bl" dir="5400000" dist="19050">
              <a:schemeClr val="accent1">
                <a:alpha val="50000"/>
              </a:schemeClr>
            </a:outerShdw>
          </a:effectLst>
        </p:spPr>
      </p:pic>
      <p:grpSp>
        <p:nvGrpSpPr>
          <p:cNvPr id="345" name="Google Shape;345;p42"/>
          <p:cNvGrpSpPr/>
          <p:nvPr/>
        </p:nvGrpSpPr>
        <p:grpSpPr>
          <a:xfrm>
            <a:off x="5659341" y="1773974"/>
            <a:ext cx="2685301" cy="2760782"/>
            <a:chOff x="5659351" y="1838800"/>
            <a:chExt cx="3029446" cy="3114600"/>
          </a:xfrm>
        </p:grpSpPr>
        <p:pic>
          <p:nvPicPr>
            <p:cNvPr id="346" name="Google Shape;346;p42"/>
            <p:cNvPicPr preferRelativeResize="0"/>
            <p:nvPr/>
          </p:nvPicPr>
          <p:blipFill>
            <a:blip r:embed="rId5">
              <a:alphaModFix/>
            </a:blip>
            <a:stretch>
              <a:fillRect/>
            </a:stretch>
          </p:blipFill>
          <p:spPr>
            <a:xfrm>
              <a:off x="5659351" y="1838800"/>
              <a:ext cx="1438800" cy="3114600"/>
            </a:xfrm>
            <a:prstGeom prst="roundRect">
              <a:avLst>
                <a:gd fmla="val 5920" name="adj"/>
              </a:avLst>
            </a:prstGeom>
            <a:noFill/>
            <a:ln cap="flat" cmpd="sng" w="28575">
              <a:solidFill>
                <a:schemeClr val="accent1"/>
              </a:solidFill>
              <a:prstDash val="solid"/>
              <a:round/>
              <a:headEnd len="sm" w="sm" type="none"/>
              <a:tailEnd len="sm" w="sm" type="none"/>
            </a:ln>
            <a:effectLst>
              <a:outerShdw blurRad="228600" rotWithShape="0" algn="bl" dir="5400000" dist="19050">
                <a:schemeClr val="accent1">
                  <a:alpha val="50000"/>
                </a:schemeClr>
              </a:outerShdw>
            </a:effectLst>
          </p:spPr>
        </p:pic>
        <p:pic>
          <p:nvPicPr>
            <p:cNvPr id="347" name="Google Shape;347;p42"/>
            <p:cNvPicPr preferRelativeResize="0"/>
            <p:nvPr/>
          </p:nvPicPr>
          <p:blipFill>
            <a:blip r:embed="rId6">
              <a:alphaModFix/>
            </a:blip>
            <a:stretch>
              <a:fillRect/>
            </a:stretch>
          </p:blipFill>
          <p:spPr>
            <a:xfrm>
              <a:off x="7249997" y="1838800"/>
              <a:ext cx="1438800" cy="3114600"/>
            </a:xfrm>
            <a:prstGeom prst="roundRect">
              <a:avLst>
                <a:gd fmla="val 5856" name="adj"/>
              </a:avLst>
            </a:prstGeom>
            <a:noFill/>
            <a:ln cap="flat" cmpd="sng" w="28575">
              <a:solidFill>
                <a:schemeClr val="accent1"/>
              </a:solidFill>
              <a:prstDash val="solid"/>
              <a:round/>
              <a:headEnd len="sm" w="sm" type="none"/>
              <a:tailEnd len="sm" w="sm" type="none"/>
            </a:ln>
            <a:effectLst>
              <a:outerShdw blurRad="228600" rotWithShape="0" algn="bl" dir="5400000" dist="19050">
                <a:schemeClr val="accent1">
                  <a:alpha val="50000"/>
                </a:schemeClr>
              </a:outerShdw>
            </a:effectLst>
          </p:spPr>
        </p:pic>
      </p:grpSp>
      <p:sp>
        <p:nvSpPr>
          <p:cNvPr id="348" name="Google Shape;348;p42"/>
          <p:cNvSpPr/>
          <p:nvPr/>
        </p:nvSpPr>
        <p:spPr>
          <a:xfrm>
            <a:off x="2891125" y="1135471"/>
            <a:ext cx="1851300" cy="360300"/>
          </a:xfrm>
          <a:prstGeom prst="rect">
            <a:avLst/>
          </a:prstGeom>
          <a:noFill/>
          <a:ln>
            <a:noFill/>
          </a:ln>
        </p:spPr>
        <p:txBody>
          <a:bodyPr anchorCtr="0" anchor="t" bIns="34275" lIns="68575" spcFirstLastPara="1" rIns="68575" wrap="square" tIns="34275">
            <a:noAutofit/>
          </a:bodyPr>
          <a:lstStyle/>
          <a:p>
            <a:pPr indent="0" lvl="0" marL="0" marR="0" rtl="0" algn="ctr">
              <a:lnSpc>
                <a:spcPct val="100000"/>
              </a:lnSpc>
              <a:spcBef>
                <a:spcPts val="0"/>
              </a:spcBef>
              <a:spcAft>
                <a:spcPts val="0"/>
              </a:spcAft>
              <a:buClr>
                <a:srgbClr val="232F3E"/>
              </a:buClr>
              <a:buSzPts val="1200"/>
              <a:buFont typeface="Sofia"/>
              <a:buNone/>
            </a:pPr>
            <a:r>
              <a:rPr i="0" lang="fr" sz="1000" u="none" cap="none" strike="noStrike">
                <a:solidFill>
                  <a:schemeClr val="dk2"/>
                </a:solidFill>
                <a:latin typeface="Work Sans Light"/>
                <a:ea typeface="Work Sans Light"/>
                <a:cs typeface="Work Sans Light"/>
                <a:sym typeface="Work Sans Light"/>
              </a:rPr>
              <a:t>Open the camera and scan the QR code</a:t>
            </a:r>
            <a:endParaRPr i="0" sz="1000" u="none" cap="none" strike="noStrike">
              <a:solidFill>
                <a:schemeClr val="dk2"/>
              </a:solidFill>
              <a:latin typeface="Work Sans Light"/>
              <a:ea typeface="Work Sans Light"/>
              <a:cs typeface="Work Sans Light"/>
              <a:sym typeface="Work Sans Light"/>
            </a:endParaRPr>
          </a:p>
        </p:txBody>
      </p:sp>
      <p:sp>
        <p:nvSpPr>
          <p:cNvPr id="349" name="Google Shape;349;p42"/>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Scan a Badge </a:t>
            </a:r>
            <a:endParaRPr/>
          </a:p>
        </p:txBody>
      </p:sp>
      <p:sp>
        <p:nvSpPr>
          <p:cNvPr id="350" name="Google Shape;350;p42"/>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351" name="Google Shape;351;p42"/>
          <p:cNvSpPr/>
          <p:nvPr/>
        </p:nvSpPr>
        <p:spPr>
          <a:xfrm>
            <a:off x="1193450" y="862218"/>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352" name="Google Shape;352;p42"/>
          <p:cNvSpPr/>
          <p:nvPr/>
        </p:nvSpPr>
        <p:spPr>
          <a:xfrm>
            <a:off x="3700675" y="862218"/>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
        <p:nvSpPr>
          <p:cNvPr id="353" name="Google Shape;353;p42"/>
          <p:cNvSpPr/>
          <p:nvPr/>
        </p:nvSpPr>
        <p:spPr>
          <a:xfrm>
            <a:off x="6885900" y="862218"/>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3</a:t>
            </a:r>
            <a:endParaRPr i="0" sz="1100" u="none" cap="none" strike="noStrike">
              <a:solidFill>
                <a:srgbClr val="FFFFFF"/>
              </a:solidFill>
              <a:latin typeface="Work Sans"/>
              <a:ea typeface="Work Sans"/>
              <a:cs typeface="Work Sans"/>
              <a:sym typeface="Work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7" name="Shape 357"/>
        <p:cNvGrpSpPr/>
        <p:nvPr/>
      </p:nvGrpSpPr>
      <p:grpSpPr>
        <a:xfrm>
          <a:off x="0" y="0"/>
          <a:ext cx="0" cy="0"/>
          <a:chOff x="0" y="0"/>
          <a:chExt cx="0" cy="0"/>
        </a:xfrm>
      </p:grpSpPr>
      <p:sp>
        <p:nvSpPr>
          <p:cNvPr id="358" name="Google Shape;358;p43"/>
          <p:cNvSpPr txBox="1"/>
          <p:nvPr>
            <p:ph type="title"/>
          </p:nvPr>
        </p:nvSpPr>
        <p:spPr>
          <a:xfrm>
            <a:off x="1948425" y="1930675"/>
            <a:ext cx="5247300" cy="11625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lang="fr" sz="2155">
                <a:latin typeface="Work Sans Medium"/>
                <a:ea typeface="Work Sans Medium"/>
                <a:cs typeface="Work Sans Medium"/>
                <a:sym typeface="Work Sans Medium"/>
              </a:rPr>
              <a:t>Available Feature</a:t>
            </a:r>
            <a:r>
              <a:rPr lang="fr" sz="2155">
                <a:latin typeface="Work Sans Medium"/>
                <a:ea typeface="Work Sans Medium"/>
                <a:cs typeface="Work Sans Medium"/>
                <a:sym typeface="Work Sans Medium"/>
              </a:rPr>
              <a:t>s</a:t>
            </a:r>
            <a:endParaRPr sz="2155">
              <a:latin typeface="Work Sans Medium"/>
              <a:ea typeface="Work Sans Medium"/>
              <a:cs typeface="Work Sans Medium"/>
              <a:sym typeface="Work Sans Medium"/>
            </a:endParaRPr>
          </a:p>
          <a:p>
            <a:pPr indent="0" lvl="0" marL="0" rtl="0" algn="ctr">
              <a:spcBef>
                <a:spcPts val="0"/>
              </a:spcBef>
              <a:spcAft>
                <a:spcPts val="0"/>
              </a:spcAft>
              <a:buNone/>
            </a:pPr>
            <a:r>
              <a:rPr lang="fr" sz="5155"/>
              <a:t>Content</a:t>
            </a:r>
            <a:endParaRPr sz="5155"/>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id="363" name="Google Shape;363;p44"/>
          <p:cNvPicPr preferRelativeResize="0"/>
          <p:nvPr/>
        </p:nvPicPr>
        <p:blipFill>
          <a:blip r:embed="rId3">
            <a:alphaModFix/>
          </a:blip>
          <a:stretch>
            <a:fillRect/>
          </a:stretch>
        </p:blipFill>
        <p:spPr>
          <a:xfrm>
            <a:off x="300250" y="1102126"/>
            <a:ext cx="5142900" cy="3366300"/>
          </a:xfrm>
          <a:prstGeom prst="roundRect">
            <a:avLst>
              <a:gd fmla="val 1829" name="adj"/>
            </a:avLst>
          </a:prstGeom>
          <a:noFill/>
          <a:ln cap="flat" cmpd="sng" w="28575">
            <a:solidFill>
              <a:schemeClr val="accent1"/>
            </a:solidFill>
            <a:prstDash val="solid"/>
            <a:round/>
            <a:headEnd len="sm" w="sm" type="none"/>
            <a:tailEnd len="sm" w="sm" type="none"/>
          </a:ln>
        </p:spPr>
      </p:pic>
      <p:sp>
        <p:nvSpPr>
          <p:cNvPr id="364" name="Google Shape;364;p44"/>
          <p:cNvSpPr/>
          <p:nvPr/>
        </p:nvSpPr>
        <p:spPr>
          <a:xfrm>
            <a:off x="361300" y="1753200"/>
            <a:ext cx="1226400" cy="12102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
        <p:nvSpPr>
          <p:cNvPr id="365" name="Google Shape;365;p44"/>
          <p:cNvSpPr/>
          <p:nvPr/>
        </p:nvSpPr>
        <p:spPr>
          <a:xfrm>
            <a:off x="5487378" y="110212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i="0" lang="fr" sz="900" u="none" cap="none" strike="noStrike">
                <a:solidFill>
                  <a:srgbClr val="FFFFFF"/>
                </a:solidFill>
                <a:latin typeface="Work Sans"/>
                <a:ea typeface="Work Sans"/>
                <a:cs typeface="Work Sans"/>
                <a:sym typeface="Work Sans"/>
              </a:rPr>
              <a:t>1</a:t>
            </a:r>
            <a:endParaRPr i="0" sz="1100" u="none" cap="none" strike="noStrike">
              <a:solidFill>
                <a:srgbClr val="FFFFFF"/>
              </a:solidFill>
              <a:latin typeface="Work Sans"/>
              <a:ea typeface="Work Sans"/>
              <a:cs typeface="Work Sans"/>
              <a:sym typeface="Work Sans"/>
            </a:endParaRPr>
          </a:p>
        </p:txBody>
      </p:sp>
      <p:sp>
        <p:nvSpPr>
          <p:cNvPr id="366" name="Google Shape;366;p44"/>
          <p:cNvSpPr/>
          <p:nvPr/>
        </p:nvSpPr>
        <p:spPr>
          <a:xfrm>
            <a:off x="129103" y="1681029"/>
            <a:ext cx="232200" cy="232200"/>
          </a:xfrm>
          <a:prstGeom prst="ellipse">
            <a:avLst/>
          </a:prstGeom>
          <a:solidFill>
            <a:srgbClr val="D1481D"/>
          </a:solidFill>
          <a:ln>
            <a:noFill/>
          </a:ln>
        </p:spPr>
        <p:txBody>
          <a:bodyPr anchorCtr="0" anchor="ctr" bIns="34275" lIns="34275" spcFirstLastPara="1" rIns="34275" wrap="square" tIns="34275">
            <a:noAutofit/>
          </a:bodyPr>
          <a:lstStyle/>
          <a:p>
            <a:pPr indent="0" lvl="0" marL="0" marR="0" rtl="0" algn="ctr">
              <a:lnSpc>
                <a:spcPct val="100000"/>
              </a:lnSpc>
              <a:spcBef>
                <a:spcPts val="0"/>
              </a:spcBef>
              <a:spcAft>
                <a:spcPts val="0"/>
              </a:spcAft>
              <a:buClr>
                <a:srgbClr val="FFFFFF"/>
              </a:buClr>
              <a:buSzPts val="900"/>
              <a:buFont typeface="Sofia"/>
              <a:buNone/>
            </a:pPr>
            <a:r>
              <a:rPr lang="fr" sz="900">
                <a:solidFill>
                  <a:srgbClr val="FFFFFF"/>
                </a:solidFill>
                <a:latin typeface="Work Sans"/>
                <a:ea typeface="Work Sans"/>
                <a:cs typeface="Work Sans"/>
                <a:sym typeface="Work Sans"/>
              </a:rPr>
              <a:t>2</a:t>
            </a:r>
            <a:endParaRPr i="0" sz="1100" u="none" cap="none" strike="noStrike">
              <a:solidFill>
                <a:srgbClr val="FFFFFF"/>
              </a:solidFill>
              <a:latin typeface="Work Sans"/>
              <a:ea typeface="Work Sans"/>
              <a:cs typeface="Work Sans"/>
              <a:sym typeface="Work Sans"/>
            </a:endParaRPr>
          </a:p>
        </p:txBody>
      </p:sp>
      <p:sp>
        <p:nvSpPr>
          <p:cNvPr id="367" name="Google Shape;367;p44"/>
          <p:cNvSpPr txBox="1"/>
          <p:nvPr/>
        </p:nvSpPr>
        <p:spPr>
          <a:xfrm>
            <a:off x="5719575" y="1681025"/>
            <a:ext cx="3131700" cy="2218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200"/>
              <a:buFont typeface="Arial"/>
              <a:buNone/>
            </a:pPr>
            <a:r>
              <a:rPr lang="fr" sz="1100">
                <a:solidFill>
                  <a:schemeClr val="dk2"/>
                </a:solidFill>
                <a:latin typeface="Work Sans Light"/>
                <a:ea typeface="Work Sans Light"/>
                <a:cs typeface="Work Sans Light"/>
                <a:sym typeface="Work Sans Light"/>
              </a:rPr>
              <a:t>There are two ways of accessing your profile:</a:t>
            </a:r>
            <a:br>
              <a:rPr lang="fr" sz="1100">
                <a:solidFill>
                  <a:schemeClr val="dk2"/>
                </a:solidFill>
                <a:latin typeface="Work Sans Light"/>
                <a:ea typeface="Work Sans Light"/>
                <a:cs typeface="Work Sans Light"/>
                <a:sym typeface="Work Sans Light"/>
              </a:rPr>
            </a:br>
            <a:endParaRPr sz="1100">
              <a:solidFill>
                <a:schemeClr val="dk2"/>
              </a:solidFill>
              <a:latin typeface="Work Sans Light"/>
              <a:ea typeface="Work Sans Light"/>
              <a:cs typeface="Work Sans Light"/>
              <a:sym typeface="Work Sans Light"/>
            </a:endParaRPr>
          </a:p>
          <a:p>
            <a:pPr indent="-156250" lvl="0" marL="194400" marR="0" rtl="0" algn="l">
              <a:lnSpc>
                <a:spcPct val="100000"/>
              </a:lnSpc>
              <a:spcBef>
                <a:spcPts val="0"/>
              </a:spcBef>
              <a:spcAft>
                <a:spcPts val="0"/>
              </a:spcAft>
              <a:buClr>
                <a:schemeClr val="dk2"/>
              </a:buClr>
              <a:buSzPts val="1100"/>
              <a:buFont typeface="Work Sans Medium"/>
              <a:buAutoNum type="arabicPeriod"/>
            </a:pPr>
            <a:r>
              <a:rPr lang="fr" sz="1100">
                <a:solidFill>
                  <a:schemeClr val="dk2"/>
                </a:solidFill>
                <a:latin typeface="Work Sans Light"/>
                <a:ea typeface="Work Sans Light"/>
                <a:cs typeface="Work Sans Light"/>
                <a:sym typeface="Work Sans Light"/>
              </a:rPr>
              <a:t>From the drop-down on the upper-right corner of your screen, click </a:t>
            </a:r>
            <a:r>
              <a:rPr lang="fr" sz="1100">
                <a:solidFill>
                  <a:schemeClr val="dk2"/>
                </a:solidFill>
                <a:latin typeface="Work Sans SemiBold"/>
                <a:ea typeface="Work Sans SemiBold"/>
                <a:cs typeface="Work Sans SemiBold"/>
                <a:sym typeface="Work Sans SemiBold"/>
              </a:rPr>
              <a:t>“My profile”</a:t>
            </a:r>
            <a:br>
              <a:rPr lang="fr" sz="1100">
                <a:solidFill>
                  <a:schemeClr val="dk2"/>
                </a:solidFill>
                <a:latin typeface="Work Sans Light"/>
                <a:ea typeface="Work Sans Light"/>
                <a:cs typeface="Work Sans Light"/>
                <a:sym typeface="Work Sans Light"/>
              </a:rPr>
            </a:br>
            <a:endParaRPr sz="1100">
              <a:solidFill>
                <a:schemeClr val="dk2"/>
              </a:solidFill>
              <a:latin typeface="Work Sans Light"/>
              <a:ea typeface="Work Sans Light"/>
              <a:cs typeface="Work Sans Light"/>
              <a:sym typeface="Work Sans Light"/>
            </a:endParaRPr>
          </a:p>
          <a:p>
            <a:pPr indent="-156250" lvl="0" marL="194400" marR="0" rtl="0" algn="l">
              <a:lnSpc>
                <a:spcPct val="100000"/>
              </a:lnSpc>
              <a:spcBef>
                <a:spcPts val="0"/>
              </a:spcBef>
              <a:spcAft>
                <a:spcPts val="0"/>
              </a:spcAft>
              <a:buClr>
                <a:schemeClr val="dk2"/>
              </a:buClr>
              <a:buSzPts val="1100"/>
              <a:buFont typeface="Work Sans Medium"/>
              <a:buAutoNum type="arabicPeriod"/>
            </a:pPr>
            <a:r>
              <a:rPr lang="fr" sz="1100">
                <a:solidFill>
                  <a:schemeClr val="dk2"/>
                </a:solidFill>
                <a:latin typeface="Work Sans Light"/>
                <a:ea typeface="Work Sans Light"/>
                <a:cs typeface="Work Sans Light"/>
                <a:sym typeface="Work Sans Light"/>
              </a:rPr>
              <a:t>On the left side of your screen </a:t>
            </a:r>
            <a:br>
              <a:rPr lang="fr" sz="1100">
                <a:solidFill>
                  <a:schemeClr val="dk2"/>
                </a:solidFill>
                <a:latin typeface="Work Sans Light"/>
                <a:ea typeface="Work Sans Light"/>
                <a:cs typeface="Work Sans Light"/>
                <a:sym typeface="Work Sans Light"/>
              </a:rPr>
            </a:br>
            <a:r>
              <a:rPr lang="fr" sz="1100">
                <a:solidFill>
                  <a:schemeClr val="dk2"/>
                </a:solidFill>
                <a:latin typeface="Work Sans Light"/>
                <a:ea typeface="Work Sans Light"/>
                <a:cs typeface="Work Sans Light"/>
                <a:sym typeface="Work Sans Light"/>
              </a:rPr>
              <a:t>next to your photo, click </a:t>
            </a:r>
            <a:r>
              <a:rPr lang="fr" sz="1100">
                <a:solidFill>
                  <a:schemeClr val="dk2"/>
                </a:solidFill>
                <a:latin typeface="Work Sans SemiBold"/>
                <a:ea typeface="Work Sans SemiBold"/>
                <a:cs typeface="Work Sans SemiBold"/>
                <a:sym typeface="Work Sans SemiBold"/>
              </a:rPr>
              <a:t>“Edit”</a:t>
            </a:r>
            <a:endParaRPr sz="1100">
              <a:solidFill>
                <a:schemeClr val="dk2"/>
              </a:solidFill>
              <a:latin typeface="Work Sans SemiBold"/>
              <a:ea typeface="Work Sans SemiBold"/>
              <a:cs typeface="Work Sans SemiBold"/>
              <a:sym typeface="Work Sans SemiBold"/>
            </a:endParaRPr>
          </a:p>
          <a:p>
            <a:pPr indent="0" lvl="0" marL="0" marR="0" rtl="0" algn="l">
              <a:lnSpc>
                <a:spcPct val="100000"/>
              </a:lnSpc>
              <a:spcBef>
                <a:spcPts val="0"/>
              </a:spcBef>
              <a:spcAft>
                <a:spcPts val="0"/>
              </a:spcAft>
              <a:buClr>
                <a:srgbClr val="000000"/>
              </a:buClr>
              <a:buSzPts val="1200"/>
              <a:buFont typeface="Arial"/>
              <a:buNone/>
            </a:pPr>
            <a:r>
              <a:t/>
            </a:r>
            <a:endParaRPr sz="1100">
              <a:solidFill>
                <a:schemeClr val="dk2"/>
              </a:solidFill>
              <a:latin typeface="Work Sans Light"/>
              <a:ea typeface="Work Sans Light"/>
              <a:cs typeface="Work Sans Light"/>
              <a:sym typeface="Work Sans Light"/>
            </a:endParaRPr>
          </a:p>
          <a:p>
            <a:pPr indent="0" lvl="0" marL="0" marR="0" rtl="0" algn="l">
              <a:lnSpc>
                <a:spcPct val="100000"/>
              </a:lnSpc>
              <a:spcBef>
                <a:spcPts val="0"/>
              </a:spcBef>
              <a:spcAft>
                <a:spcPts val="0"/>
              </a:spcAft>
              <a:buClr>
                <a:srgbClr val="000000"/>
              </a:buClr>
              <a:buSzPts val="1200"/>
              <a:buFont typeface="Arial"/>
              <a:buNone/>
            </a:pPr>
            <a:r>
              <a:rPr lang="fr" sz="1100">
                <a:solidFill>
                  <a:schemeClr val="dk2"/>
                </a:solidFill>
                <a:latin typeface="Work Sans Light"/>
                <a:ea typeface="Work Sans Light"/>
                <a:cs typeface="Work Sans Light"/>
                <a:sym typeface="Work Sans Light"/>
              </a:rPr>
              <a:t>You’ll be redirected to your profile where you can edit your information.</a:t>
            </a:r>
            <a:endParaRPr i="0" sz="1100" u="none" cap="none" strike="noStrike">
              <a:solidFill>
                <a:schemeClr val="dk2"/>
              </a:solidFill>
              <a:latin typeface="Work Sans Light"/>
              <a:ea typeface="Work Sans Light"/>
              <a:cs typeface="Work Sans Light"/>
              <a:sym typeface="Work Sans Light"/>
            </a:endParaRPr>
          </a:p>
        </p:txBody>
      </p:sp>
      <p:sp>
        <p:nvSpPr>
          <p:cNvPr id="368" name="Google Shape;368;p44"/>
          <p:cNvSpPr txBox="1"/>
          <p:nvPr>
            <p:ph type="title"/>
          </p:nvPr>
        </p:nvSpPr>
        <p:spPr>
          <a:xfrm>
            <a:off x="171075" y="77000"/>
            <a:ext cx="6543600" cy="360300"/>
          </a:xfrm>
          <a:prstGeom prst="rect">
            <a:avLst/>
          </a:prstGeom>
        </p:spPr>
        <p:txBody>
          <a:bodyPr anchorCtr="0" anchor="ctr" bIns="91425" lIns="91425" spcFirstLastPara="1" rIns="91425" wrap="square" tIns="91425">
            <a:normAutofit fontScale="90000"/>
          </a:bodyPr>
          <a:lstStyle/>
          <a:p>
            <a:pPr indent="0" lvl="0" marL="0" rtl="0" algn="l">
              <a:spcBef>
                <a:spcPts val="0"/>
              </a:spcBef>
              <a:spcAft>
                <a:spcPts val="0"/>
              </a:spcAft>
              <a:buNone/>
            </a:pPr>
            <a:r>
              <a:rPr lang="fr"/>
              <a:t>How to edit your profile (1/3) </a:t>
            </a:r>
            <a:endParaRPr/>
          </a:p>
        </p:txBody>
      </p:sp>
      <p:sp>
        <p:nvSpPr>
          <p:cNvPr id="369" name="Google Shape;369;p44"/>
          <p:cNvSpPr txBox="1"/>
          <p:nvPr>
            <p:ph idx="2" type="title"/>
          </p:nvPr>
        </p:nvSpPr>
        <p:spPr>
          <a:xfrm>
            <a:off x="6765983" y="77000"/>
            <a:ext cx="1878900" cy="360300"/>
          </a:xfrm>
          <a:prstGeom prst="rect">
            <a:avLst/>
          </a:prstGeom>
        </p:spPr>
        <p:txBody>
          <a:bodyPr anchorCtr="0" anchor="ctr" bIns="91425" lIns="91425" spcFirstLastPara="1" rIns="91425" wrap="square" tIns="91425">
            <a:normAutofit/>
          </a:bodyPr>
          <a:lstStyle/>
          <a:p>
            <a:pPr indent="0" lvl="0" marL="0" rtl="0" algn="r">
              <a:spcBef>
                <a:spcPts val="0"/>
              </a:spcBef>
              <a:spcAft>
                <a:spcPts val="0"/>
              </a:spcAft>
              <a:buNone/>
            </a:pPr>
            <a:r>
              <a:t/>
            </a:r>
            <a:endParaRPr/>
          </a:p>
        </p:txBody>
      </p:sp>
      <p:sp>
        <p:nvSpPr>
          <p:cNvPr id="370" name="Google Shape;370;p44"/>
          <p:cNvSpPr/>
          <p:nvPr/>
        </p:nvSpPr>
        <p:spPr>
          <a:xfrm>
            <a:off x="5053450" y="1102125"/>
            <a:ext cx="389700" cy="232200"/>
          </a:xfrm>
          <a:prstGeom prst="roundRect">
            <a:avLst>
              <a:gd fmla="val 6844" name="adj"/>
            </a:avLst>
          </a:prstGeom>
          <a:solidFill>
            <a:srgbClr val="D1481D">
              <a:alpha val="13920"/>
            </a:srgbClr>
          </a:solidFill>
          <a:ln cap="flat" cmpd="sng" w="9525">
            <a:solidFill>
              <a:srgbClr val="D1481D"/>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Work Sans Light"/>
              <a:ea typeface="Work Sans Light"/>
              <a:cs typeface="Work Sans Light"/>
              <a:sym typeface="Work Sans Light"/>
            </a:endParaRPr>
          </a:p>
        </p:txBody>
      </p:sp>
    </p:spTree>
  </p:cSld>
  <p:clrMapOvr>
    <a:masterClrMapping/>
  </p:clrMapOvr>
</p:sld>
</file>

<file path=ppt/theme/theme1.xml><?xml version="1.0" encoding="utf-8"?>
<a:theme xmlns:a="http://schemas.openxmlformats.org/drawingml/2006/main" xmlns:r="http://schemas.openxmlformats.org/officeDocument/2006/relationships" name="SWAPCARD TEMPLATE">
  <a:themeElements>
    <a:clrScheme name="Simple Light">
      <a:dk1>
        <a:srgbClr val="262E3D"/>
      </a:dk1>
      <a:lt1>
        <a:srgbClr val="FFFFFF"/>
      </a:lt1>
      <a:dk2>
        <a:srgbClr val="374255"/>
      </a:dk2>
      <a:lt2>
        <a:srgbClr val="52627E"/>
      </a:lt2>
      <a:accent1>
        <a:srgbClr val="D4DAE3"/>
      </a:accent1>
      <a:accent2>
        <a:srgbClr val="03AB81"/>
      </a:accent2>
      <a:accent3>
        <a:srgbClr val="00CC88"/>
      </a:accent3>
      <a:accent4>
        <a:srgbClr val="EBF7F2"/>
      </a:accent4>
      <a:accent5>
        <a:srgbClr val="F6F7F9"/>
      </a:accent5>
      <a:accent6>
        <a:srgbClr val="D1481D"/>
      </a:accent6>
      <a:hlink>
        <a:srgbClr val="026D6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